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341" r:id="rId5"/>
    <p:sldId id="379" r:id="rId6"/>
    <p:sldId id="320" r:id="rId7"/>
    <p:sldId id="375" r:id="rId8"/>
    <p:sldId id="380" r:id="rId9"/>
    <p:sldId id="376" r:id="rId10"/>
    <p:sldId id="377" r:id="rId11"/>
    <p:sldId id="381" r:id="rId12"/>
    <p:sldId id="378" r:id="rId13"/>
  </p:sldIdLst>
  <p:sldSz cx="12192000" cy="6858000"/>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llian Marsh" initials="LM" lastIdx="55"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31"/>
    <a:srgbClr val="9A0000"/>
    <a:srgbClr val="F9F9F9"/>
    <a:srgbClr val="EB9E03"/>
    <a:srgbClr val="FCB829"/>
    <a:srgbClr val="00336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49" autoAdjust="0"/>
    <p:restoredTop sz="81425" autoAdjust="0"/>
  </p:normalViewPr>
  <p:slideViewPr>
    <p:cSldViewPr snapToGrid="0">
      <p:cViewPr varScale="1">
        <p:scale>
          <a:sx n="85" d="100"/>
          <a:sy n="85" d="100"/>
        </p:scale>
        <p:origin x="384"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p:cViewPr varScale="1">
        <p:scale>
          <a:sx n="84" d="100"/>
          <a:sy n="84" d="100"/>
        </p:scale>
        <p:origin x="392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408"/>
          </a:xfrm>
          <a:prstGeom prst="rect">
            <a:avLst/>
          </a:prstGeom>
        </p:spPr>
        <p:txBody>
          <a:bodyPr vert="horz" lIns="92830" tIns="46415" rIns="92830" bIns="46415"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3408"/>
          </a:xfrm>
          <a:prstGeom prst="rect">
            <a:avLst/>
          </a:prstGeom>
        </p:spPr>
        <p:txBody>
          <a:bodyPr vert="horz" lIns="92830" tIns="46415" rIns="92830" bIns="46415" rtlCol="0"/>
          <a:lstStyle>
            <a:lvl1pPr algn="r">
              <a:defRPr sz="1200"/>
            </a:lvl1pPr>
          </a:lstStyle>
          <a:p>
            <a:fld id="{2626ACB8-CC3C-454A-AF6B-169C64A4076F}" type="datetimeFigureOut">
              <a:rPr lang="en-US" smtClean="0"/>
              <a:t>11/12/2019</a:t>
            </a:fld>
            <a:endParaRPr lang="en-US" dirty="0"/>
          </a:p>
        </p:txBody>
      </p:sp>
      <p:sp>
        <p:nvSpPr>
          <p:cNvPr id="4" name="Footer Placeholder 3"/>
          <p:cNvSpPr>
            <a:spLocks noGrp="1"/>
          </p:cNvSpPr>
          <p:nvPr>
            <p:ph type="ftr" sz="quarter" idx="2"/>
          </p:nvPr>
        </p:nvSpPr>
        <p:spPr>
          <a:xfrm>
            <a:off x="0" y="8772669"/>
            <a:ext cx="3037840" cy="463407"/>
          </a:xfrm>
          <a:prstGeom prst="rect">
            <a:avLst/>
          </a:prstGeom>
        </p:spPr>
        <p:txBody>
          <a:bodyPr vert="horz" lIns="92830" tIns="46415" rIns="92830" bIns="46415"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772669"/>
            <a:ext cx="3037840" cy="463407"/>
          </a:xfrm>
          <a:prstGeom prst="rect">
            <a:avLst/>
          </a:prstGeom>
        </p:spPr>
        <p:txBody>
          <a:bodyPr vert="horz" lIns="92830" tIns="46415" rIns="92830" bIns="46415" rtlCol="0" anchor="b"/>
          <a:lstStyle>
            <a:lvl1pPr algn="r">
              <a:defRPr sz="1200"/>
            </a:lvl1pPr>
          </a:lstStyle>
          <a:p>
            <a:fld id="{30B08CCD-DE1D-410E-8124-DFDFF91EE1F0}" type="slidenum">
              <a:rPr lang="en-US" smtClean="0"/>
              <a:t>‹N°›</a:t>
            </a:fld>
            <a:endParaRPr lang="en-US" dirty="0"/>
          </a:p>
        </p:txBody>
      </p:sp>
    </p:spTree>
    <p:extLst>
      <p:ext uri="{BB962C8B-B14F-4D97-AF65-F5344CB8AC3E}">
        <p14:creationId xmlns:p14="http://schemas.microsoft.com/office/powerpoint/2010/main" val="1331193302"/>
      </p:ext>
    </p:extLst>
  </p:cSld>
  <p:clrMap bg1="lt1" tx1="dk1" bg2="lt2" tx2="dk2" accent1="accent1" accent2="accent2" accent3="accent3" accent4="accent4" accent5="accent5" accent6="accent6" hlink="hlink" folHlink="folHlink"/>
</p:handoutMaster>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355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970338" y="0"/>
            <a:ext cx="3038475" cy="463550"/>
          </a:xfrm>
          <a:prstGeom prst="rect">
            <a:avLst/>
          </a:prstGeom>
        </p:spPr>
        <p:txBody>
          <a:bodyPr vert="horz" lIns="91440" tIns="45720" rIns="91440" bIns="45720" rtlCol="0"/>
          <a:lstStyle>
            <a:lvl1pPr algn="r">
              <a:defRPr sz="1200"/>
            </a:lvl1pPr>
          </a:lstStyle>
          <a:p>
            <a:fld id="{5F1F4AA5-FCFD-41E1-B738-BD50DCA439D3}" type="datetimeFigureOut">
              <a:rPr lang="en-US" smtClean="0"/>
              <a:t>11/12/2019</a:t>
            </a:fld>
            <a:endParaRPr lang="en-US" dirty="0"/>
          </a:p>
        </p:txBody>
      </p:sp>
      <p:sp>
        <p:nvSpPr>
          <p:cNvPr id="4" name="Slide Image Placeholder 3"/>
          <p:cNvSpPr>
            <a:spLocks noGrp="1" noRot="1" noChangeAspect="1"/>
          </p:cNvSpPr>
          <p:nvPr>
            <p:ph type="sldImg" idx="2"/>
          </p:nvPr>
        </p:nvSpPr>
        <p:spPr>
          <a:xfrm>
            <a:off x="733425" y="1154113"/>
            <a:ext cx="5543550" cy="31178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01675" y="4445000"/>
            <a:ext cx="5607050" cy="3636963"/>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525"/>
            <a:ext cx="3038475" cy="46355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338" y="8772525"/>
            <a:ext cx="3038475" cy="463550"/>
          </a:xfrm>
          <a:prstGeom prst="rect">
            <a:avLst/>
          </a:prstGeom>
        </p:spPr>
        <p:txBody>
          <a:bodyPr vert="horz" lIns="91440" tIns="45720" rIns="91440" bIns="45720" rtlCol="0" anchor="b"/>
          <a:lstStyle>
            <a:lvl1pPr algn="r">
              <a:defRPr sz="1200"/>
            </a:lvl1pPr>
          </a:lstStyle>
          <a:p>
            <a:fld id="{27B9AB75-D001-45A3-BBE0-4F524B674A79}" type="slidenum">
              <a:rPr lang="en-US" smtClean="0"/>
              <a:t>‹N°›</a:t>
            </a:fld>
            <a:endParaRPr lang="en-US" dirty="0"/>
          </a:p>
        </p:txBody>
      </p:sp>
    </p:spTree>
    <p:extLst>
      <p:ext uri="{BB962C8B-B14F-4D97-AF65-F5344CB8AC3E}">
        <p14:creationId xmlns:p14="http://schemas.microsoft.com/office/powerpoint/2010/main" val="442699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p>
        </p:txBody>
      </p:sp>
      <p:sp>
        <p:nvSpPr>
          <p:cNvPr id="4" name="Slide Number Placeholder 3"/>
          <p:cNvSpPr>
            <a:spLocks noGrp="1"/>
          </p:cNvSpPr>
          <p:nvPr>
            <p:ph type="sldNum" sz="quarter" idx="10"/>
          </p:nvPr>
        </p:nvSpPr>
        <p:spPr/>
        <p:txBody>
          <a:bodyPr/>
          <a:lstStyle/>
          <a:p>
            <a:fld id="{EB30FB90-7BEF-A342-83A9-299327123D68}" type="slidenum">
              <a:rPr lang="en-US" smtClean="0"/>
              <a:t>1</a:t>
            </a:fld>
            <a:endParaRPr lang="en-US" dirty="0"/>
          </a:p>
        </p:txBody>
      </p:sp>
    </p:spTree>
    <p:extLst>
      <p:ext uri="{BB962C8B-B14F-4D97-AF65-F5344CB8AC3E}">
        <p14:creationId xmlns:p14="http://schemas.microsoft.com/office/powerpoint/2010/main" val="1014192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Please write a short summary of your idea, the concept, realization and result (current status) of the project. Make it short and use only this slide, feel free to add an image if you like</a:t>
            </a:r>
          </a:p>
        </p:txBody>
      </p:sp>
      <p:sp>
        <p:nvSpPr>
          <p:cNvPr id="4" name="Foliennummernplatzhalter 3"/>
          <p:cNvSpPr>
            <a:spLocks noGrp="1"/>
          </p:cNvSpPr>
          <p:nvPr>
            <p:ph type="sldNum" sz="quarter" idx="5"/>
          </p:nvPr>
        </p:nvSpPr>
        <p:spPr/>
        <p:txBody>
          <a:bodyPr/>
          <a:lstStyle/>
          <a:p>
            <a:fld id="{27B9AB75-D001-45A3-BBE0-4F524B674A79}" type="slidenum">
              <a:rPr lang="en-US" smtClean="0"/>
              <a:t>2</a:t>
            </a:fld>
            <a:endParaRPr lang="en-US" dirty="0"/>
          </a:p>
        </p:txBody>
      </p:sp>
    </p:spTree>
    <p:extLst>
      <p:ext uri="{BB962C8B-B14F-4D97-AF65-F5344CB8AC3E}">
        <p14:creationId xmlns:p14="http://schemas.microsoft.com/office/powerpoint/2010/main" val="1630502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B9AB75-D001-45A3-BBE0-4F524B674A79}" type="slidenum">
              <a:rPr lang="en-US" smtClean="0"/>
              <a:t>3</a:t>
            </a:fld>
            <a:endParaRPr lang="en-US"/>
          </a:p>
        </p:txBody>
      </p:sp>
    </p:spTree>
    <p:extLst>
      <p:ext uri="{BB962C8B-B14F-4D97-AF65-F5344CB8AC3E}">
        <p14:creationId xmlns:p14="http://schemas.microsoft.com/office/powerpoint/2010/main" val="704775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tell us why you want to realize this idea and how you get the idea? Is there a use-case or just for fun?</a:t>
            </a:r>
          </a:p>
        </p:txBody>
      </p:sp>
      <p:sp>
        <p:nvSpPr>
          <p:cNvPr id="4" name="Foliennummernplatzhalter 3"/>
          <p:cNvSpPr>
            <a:spLocks noGrp="1"/>
          </p:cNvSpPr>
          <p:nvPr>
            <p:ph type="sldNum" sz="quarter" idx="5"/>
          </p:nvPr>
        </p:nvSpPr>
        <p:spPr/>
        <p:txBody>
          <a:bodyPr/>
          <a:lstStyle/>
          <a:p>
            <a:fld id="{27B9AB75-D001-45A3-BBE0-4F524B674A79}" type="slidenum">
              <a:rPr lang="en-US" smtClean="0"/>
              <a:t>4</a:t>
            </a:fld>
            <a:endParaRPr lang="en-US" dirty="0"/>
          </a:p>
        </p:txBody>
      </p:sp>
    </p:spTree>
    <p:extLst>
      <p:ext uri="{BB962C8B-B14F-4D97-AF65-F5344CB8AC3E}">
        <p14:creationId xmlns:p14="http://schemas.microsoft.com/office/powerpoint/2010/main" val="2737510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Explain from Engineer to Engineer the concept of the project. Diagrams can be useful and technical specification are welcome</a:t>
            </a:r>
          </a:p>
        </p:txBody>
      </p:sp>
      <p:sp>
        <p:nvSpPr>
          <p:cNvPr id="4" name="Foliennummernplatzhalter 3"/>
          <p:cNvSpPr>
            <a:spLocks noGrp="1"/>
          </p:cNvSpPr>
          <p:nvPr>
            <p:ph type="sldNum" sz="quarter" idx="5"/>
          </p:nvPr>
        </p:nvSpPr>
        <p:spPr/>
        <p:txBody>
          <a:bodyPr/>
          <a:lstStyle/>
          <a:p>
            <a:fld id="{27B9AB75-D001-45A3-BBE0-4F524B674A79}" type="slidenum">
              <a:rPr lang="en-US" smtClean="0"/>
              <a:t>5</a:t>
            </a:fld>
            <a:endParaRPr lang="en-US" dirty="0"/>
          </a:p>
        </p:txBody>
      </p:sp>
    </p:spTree>
    <p:extLst>
      <p:ext uri="{BB962C8B-B14F-4D97-AF65-F5344CB8AC3E}">
        <p14:creationId xmlns:p14="http://schemas.microsoft.com/office/powerpoint/2010/main" val="653225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write how you realized the programming, connect external hardware and challenges you had to solve. </a:t>
            </a:r>
          </a:p>
          <a:p>
            <a:r>
              <a:rPr lang="en-US" noProof="0" dirty="0"/>
              <a:t>Can be more then 1 slide</a:t>
            </a:r>
          </a:p>
        </p:txBody>
      </p:sp>
      <p:sp>
        <p:nvSpPr>
          <p:cNvPr id="4" name="Foliennummernplatzhalter 3"/>
          <p:cNvSpPr>
            <a:spLocks noGrp="1"/>
          </p:cNvSpPr>
          <p:nvPr>
            <p:ph type="sldNum" sz="quarter" idx="5"/>
          </p:nvPr>
        </p:nvSpPr>
        <p:spPr/>
        <p:txBody>
          <a:bodyPr/>
          <a:lstStyle/>
          <a:p>
            <a:fld id="{27B9AB75-D001-45A3-BBE0-4F524B674A79}" type="slidenum">
              <a:rPr lang="en-US" smtClean="0"/>
              <a:t>6</a:t>
            </a:fld>
            <a:endParaRPr lang="en-US" dirty="0"/>
          </a:p>
        </p:txBody>
      </p:sp>
    </p:spTree>
    <p:extLst>
      <p:ext uri="{BB962C8B-B14F-4D97-AF65-F5344CB8AC3E}">
        <p14:creationId xmlns:p14="http://schemas.microsoft.com/office/powerpoint/2010/main" val="3657249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show the result or current status of the projects and outlook, either for usage or what will be next steps. Even unfinished running project can win!</a:t>
            </a:r>
          </a:p>
          <a:p>
            <a:endParaRPr lang="en-US" noProof="0" dirty="0"/>
          </a:p>
        </p:txBody>
      </p:sp>
      <p:sp>
        <p:nvSpPr>
          <p:cNvPr id="4" name="Foliennummernplatzhalter 3"/>
          <p:cNvSpPr>
            <a:spLocks noGrp="1"/>
          </p:cNvSpPr>
          <p:nvPr>
            <p:ph type="sldNum" sz="quarter" idx="5"/>
          </p:nvPr>
        </p:nvSpPr>
        <p:spPr/>
        <p:txBody>
          <a:bodyPr/>
          <a:lstStyle/>
          <a:p>
            <a:fld id="{27B9AB75-D001-45A3-BBE0-4F524B674A79}" type="slidenum">
              <a:rPr lang="en-US" smtClean="0"/>
              <a:t>7</a:t>
            </a:fld>
            <a:endParaRPr lang="en-US" dirty="0"/>
          </a:p>
        </p:txBody>
      </p:sp>
    </p:spTree>
    <p:extLst>
      <p:ext uri="{BB962C8B-B14F-4D97-AF65-F5344CB8AC3E}">
        <p14:creationId xmlns:p14="http://schemas.microsoft.com/office/powerpoint/2010/main" val="4175274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Notes: tell us why you want to realize this idea and how you get the idea? Is there a use-case or just for fun?</a:t>
            </a:r>
          </a:p>
        </p:txBody>
      </p:sp>
      <p:sp>
        <p:nvSpPr>
          <p:cNvPr id="4" name="Foliennummernplatzhalter 3"/>
          <p:cNvSpPr>
            <a:spLocks noGrp="1"/>
          </p:cNvSpPr>
          <p:nvPr>
            <p:ph type="sldNum" sz="quarter" idx="5"/>
          </p:nvPr>
        </p:nvSpPr>
        <p:spPr/>
        <p:txBody>
          <a:bodyPr/>
          <a:lstStyle/>
          <a:p>
            <a:fld id="{27B9AB75-D001-45A3-BBE0-4F524B674A79}" type="slidenum">
              <a:rPr lang="en-US" smtClean="0"/>
              <a:t>8</a:t>
            </a:fld>
            <a:endParaRPr lang="en-US" dirty="0"/>
          </a:p>
        </p:txBody>
      </p:sp>
    </p:spTree>
    <p:extLst>
      <p:ext uri="{BB962C8B-B14F-4D97-AF65-F5344CB8AC3E}">
        <p14:creationId xmlns:p14="http://schemas.microsoft.com/office/powerpoint/2010/main" val="460963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B9AB75-D001-45A3-BBE0-4F524B674A79}" type="slidenum">
              <a:rPr lang="en-US" smtClean="0"/>
              <a:t>9</a:t>
            </a:fld>
            <a:endParaRPr lang="en-US"/>
          </a:p>
        </p:txBody>
      </p:sp>
    </p:spTree>
    <p:extLst>
      <p:ext uri="{BB962C8B-B14F-4D97-AF65-F5344CB8AC3E}">
        <p14:creationId xmlns:p14="http://schemas.microsoft.com/office/powerpoint/2010/main" val="13787823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 Column w/ Subhdr">
    <p:spTree>
      <p:nvGrpSpPr>
        <p:cNvPr id="1" name=""/>
        <p:cNvGrpSpPr/>
        <p:nvPr/>
      </p:nvGrpSpPr>
      <p:grpSpPr>
        <a:xfrm>
          <a:off x="0" y="0"/>
          <a:ext cx="0" cy="0"/>
          <a:chOff x="0" y="0"/>
          <a:chExt cx="0" cy="0"/>
        </a:xfrm>
      </p:grpSpPr>
      <p:sp>
        <p:nvSpPr>
          <p:cNvPr id="6" name="Rectangle 5"/>
          <p:cNvSpPr/>
          <p:nvPr userDrawn="1"/>
        </p:nvSpPr>
        <p:spPr>
          <a:xfrm>
            <a:off x="0" y="6268472"/>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One Column With </a:t>
            </a:r>
            <a:r>
              <a:rPr lang="en-US" dirty="0" err="1"/>
              <a:t>Subheader</a:t>
            </a:r>
            <a:r>
              <a:rPr lang="en-US" dirty="0"/>
              <a:t> Slide Example</a:t>
            </a:r>
          </a:p>
        </p:txBody>
      </p: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0" name="Text Placeholder 7"/>
          <p:cNvSpPr>
            <a:spLocks noGrp="1"/>
          </p:cNvSpPr>
          <p:nvPr>
            <p:ph type="body" sz="quarter" idx="11" hasCustomPrompt="1"/>
          </p:nvPr>
        </p:nvSpPr>
        <p:spPr>
          <a:xfrm>
            <a:off x="418792" y="1278826"/>
            <a:ext cx="11358322" cy="411751"/>
          </a:xfrm>
          <a:prstGeom prst="rect">
            <a:avLst/>
          </a:prstGeom>
        </p:spPr>
        <p:txBody>
          <a:bodyPr>
            <a:noAutofit/>
          </a:bodyPr>
          <a:lstStyle>
            <a:lvl1pPr marL="0" indent="0" algn="l">
              <a:buFont typeface="Arial" panose="020B0604020202020204" pitchFamily="34" charset="0"/>
              <a:buNone/>
              <a:defRPr sz="2400" b="1" baseline="0">
                <a:solidFill>
                  <a:schemeClr val="tx2"/>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err="1"/>
              <a:t>Subheader</a:t>
            </a:r>
            <a:r>
              <a:rPr lang="en-US" dirty="0"/>
              <a:t> Here </a:t>
            </a:r>
            <a:r>
              <a:rPr lang="en-US" dirty="0" err="1"/>
              <a:t>Subheader</a:t>
            </a:r>
            <a:r>
              <a:rPr lang="en-US" dirty="0"/>
              <a:t> Here </a:t>
            </a:r>
            <a:r>
              <a:rPr lang="en-US" dirty="0" err="1"/>
              <a:t>Subheader</a:t>
            </a:r>
            <a:r>
              <a:rPr lang="en-US" dirty="0"/>
              <a:t> Here</a:t>
            </a:r>
          </a:p>
        </p:txBody>
      </p:sp>
      <p:sp>
        <p:nvSpPr>
          <p:cNvPr id="11" name="Content Placeholder 7"/>
          <p:cNvSpPr>
            <a:spLocks noGrp="1"/>
          </p:cNvSpPr>
          <p:nvPr>
            <p:ph sz="quarter" idx="33"/>
          </p:nvPr>
        </p:nvSpPr>
        <p:spPr>
          <a:xfrm>
            <a:off x="418792" y="1882325"/>
            <a:ext cx="11358322" cy="4143404"/>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8" name="Picture 17">
            <a:extLst>
              <a:ext uri="{FF2B5EF4-FFF2-40B4-BE49-F238E27FC236}">
                <a16:creationId xmlns:a16="http://schemas.microsoft.com/office/drawing/2014/main" id="{A9599C2B-F8C3-AB44-83F5-496DC097D252}"/>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21" name="Picture 20">
            <a:extLst>
              <a:ext uri="{FF2B5EF4-FFF2-40B4-BE49-F238E27FC236}">
                <a16:creationId xmlns:a16="http://schemas.microsoft.com/office/drawing/2014/main" id="{0582763A-0D16-8145-9B72-94B15928C48A}"/>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4290261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9" name="Text Placeholder 7"/>
          <p:cNvSpPr>
            <a:spLocks noGrp="1"/>
          </p:cNvSpPr>
          <p:nvPr>
            <p:ph type="body" sz="quarter" idx="11" hasCustomPrompt="1"/>
          </p:nvPr>
        </p:nvSpPr>
        <p:spPr>
          <a:xfrm>
            <a:off x="418792" y="1278826"/>
            <a:ext cx="11358322" cy="411751"/>
          </a:xfrm>
          <a:prstGeom prst="rect">
            <a:avLst/>
          </a:prstGeom>
        </p:spPr>
        <p:txBody>
          <a:bodyPr>
            <a:noAutofit/>
          </a:bodyPr>
          <a:lstStyle>
            <a:lvl1pPr marL="0" indent="0" algn="l">
              <a:buFont typeface="Arial" panose="020B0604020202020204" pitchFamily="34" charset="0"/>
              <a:buNone/>
              <a:defRPr sz="2400" b="1" baseline="0">
                <a:solidFill>
                  <a:schemeClr val="tx2"/>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err="1"/>
              <a:t>Subheader</a:t>
            </a:r>
            <a:r>
              <a:rPr lang="en-US" dirty="0"/>
              <a:t> Here </a:t>
            </a:r>
            <a:r>
              <a:rPr lang="en-US" dirty="0" err="1"/>
              <a:t>Subheader</a:t>
            </a:r>
            <a:r>
              <a:rPr lang="en-US" dirty="0"/>
              <a:t> Here </a:t>
            </a:r>
            <a:r>
              <a:rPr lang="en-US" dirty="0" err="1"/>
              <a:t>Subheader</a:t>
            </a:r>
            <a:r>
              <a:rPr lang="en-US" dirty="0"/>
              <a:t> Here</a:t>
            </a:r>
          </a:p>
        </p:txBody>
      </p:sp>
      <p:sp>
        <p:nvSpPr>
          <p:cNvPr id="10"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a:t>Place Slide Header Here Place Header Here</a:t>
            </a:r>
          </a:p>
        </p:txBody>
      </p:sp>
      <p:pic>
        <p:nvPicPr>
          <p:cNvPr id="11" name="Picture 10">
            <a:extLst>
              <a:ext uri="{FF2B5EF4-FFF2-40B4-BE49-F238E27FC236}">
                <a16:creationId xmlns:a16="http://schemas.microsoft.com/office/drawing/2014/main" id="{0648716D-4762-FC45-8876-B8D7461E2A47}"/>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18EBA944-234D-7941-BF88-D47240C191A5}"/>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4245855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w/ Ft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3381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36221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0879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11" name="Rectangle 10"/>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1326" t="32850" b="33065"/>
          <a:stretch/>
        </p:blipFill>
        <p:spPr>
          <a:xfrm>
            <a:off x="0" y="1324947"/>
            <a:ext cx="12195984" cy="2808514"/>
          </a:xfrm>
          <a:prstGeom prst="rect">
            <a:avLst/>
          </a:prstGeom>
        </p:spPr>
      </p:pic>
      <p:cxnSp>
        <p:nvCxnSpPr>
          <p:cNvPr id="18" name="Straight Connector 17"/>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0" name="Rectangle 9"/>
          <p:cNvSpPr/>
          <p:nvPr userDrawn="1"/>
        </p:nvSpPr>
        <p:spPr>
          <a:xfrm>
            <a:off x="-3984" y="1324948"/>
            <a:ext cx="12195983" cy="2808514"/>
          </a:xfrm>
          <a:prstGeom prst="rect">
            <a:avLst/>
          </a:prstGeom>
          <a:solidFill>
            <a:schemeClr val="tx1">
              <a:alpha val="7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 name="Rectangle 11"/>
          <p:cNvSpPr/>
          <p:nvPr userDrawn="1"/>
        </p:nvSpPr>
        <p:spPr>
          <a:xfrm>
            <a:off x="-3984" y="2100775"/>
            <a:ext cx="191915" cy="750274"/>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Text Placeholder 7"/>
          <p:cNvSpPr>
            <a:spLocks noGrp="1"/>
          </p:cNvSpPr>
          <p:nvPr>
            <p:ph type="body" sz="quarter" idx="10" hasCustomPrompt="1"/>
          </p:nvPr>
        </p:nvSpPr>
        <p:spPr>
          <a:xfrm>
            <a:off x="389296" y="2187842"/>
            <a:ext cx="8913200" cy="1457484"/>
          </a:xfrm>
          <a:prstGeom prst="rect">
            <a:avLst/>
          </a:prstGeom>
        </p:spPr>
        <p:txBody>
          <a:bodyPr>
            <a:noAutofit/>
          </a:bodyPr>
          <a:lstStyle>
            <a:lvl1pPr marL="0" indent="0" algn="l">
              <a:buFont typeface="Arial" panose="020B0604020202020204" pitchFamily="34" charset="0"/>
              <a:buNone/>
              <a:defRPr sz="4400" b="1" baseline="0">
                <a:solidFill>
                  <a:schemeClr val="bg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a:t>Thank You</a:t>
            </a:r>
          </a:p>
        </p:txBody>
      </p:sp>
      <p:pic>
        <p:nvPicPr>
          <p:cNvPr id="14" name="Picture 13">
            <a:extLst>
              <a:ext uri="{FF2B5EF4-FFF2-40B4-BE49-F238E27FC236}">
                <a16:creationId xmlns:a16="http://schemas.microsoft.com/office/drawing/2014/main" id="{360C3862-1B94-434A-890D-24695334401E}"/>
              </a:ext>
            </a:extLst>
          </p:cNvPr>
          <p:cNvPicPr>
            <a:picLocks noChangeAspect="1"/>
          </p:cNvPicPr>
          <p:nvPr userDrawn="1"/>
        </p:nvPicPr>
        <p:blipFill>
          <a:blip r:embed="rId3"/>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317A3659-CC05-4B45-9008-5F2A4B918D61}"/>
              </a:ext>
            </a:extLst>
          </p:cNvPr>
          <p:cNvPicPr>
            <a:picLocks noChangeAspect="1"/>
          </p:cNvPicPr>
          <p:nvPr userDrawn="1"/>
        </p:nvPicPr>
        <p:blipFill>
          <a:blip r:embed="rId4"/>
          <a:stretch>
            <a:fillRect/>
          </a:stretch>
        </p:blipFill>
        <p:spPr>
          <a:xfrm>
            <a:off x="319456" y="6486032"/>
            <a:ext cx="784887" cy="164048"/>
          </a:xfrm>
          <a:prstGeom prst="rect">
            <a:avLst/>
          </a:prstGeom>
        </p:spPr>
      </p:pic>
    </p:spTree>
    <p:extLst>
      <p:ext uri="{BB962C8B-B14F-4D97-AF65-F5344CB8AC3E}">
        <p14:creationId xmlns:p14="http://schemas.microsoft.com/office/powerpoint/2010/main" val="3996487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One Column Without </a:t>
            </a:r>
            <a:r>
              <a:rPr lang="en-US" dirty="0" err="1"/>
              <a:t>Subheader</a:t>
            </a:r>
            <a:r>
              <a:rPr lang="en-US" dirty="0"/>
              <a:t> Slide Example</a:t>
            </a:r>
          </a:p>
        </p:txBody>
      </p: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1" name="Content Placeholder 7"/>
          <p:cNvSpPr>
            <a:spLocks noGrp="1"/>
          </p:cNvSpPr>
          <p:nvPr>
            <p:ph sz="quarter" idx="33"/>
          </p:nvPr>
        </p:nvSpPr>
        <p:spPr>
          <a:xfrm>
            <a:off x="418792" y="1471471"/>
            <a:ext cx="11358322" cy="4554258"/>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0" name="Picture 9">
            <a:extLst>
              <a:ext uri="{FF2B5EF4-FFF2-40B4-BE49-F238E27FC236}">
                <a16:creationId xmlns:a16="http://schemas.microsoft.com/office/drawing/2014/main" id="{253DDACA-7248-3846-880A-D076563262EC}"/>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AE21EEDB-8FC1-5B47-B2A7-B3BAFE14F830}"/>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4251673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lumn w/ Subhdr">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Two Column With </a:t>
            </a:r>
            <a:r>
              <a:rPr lang="en-US" dirty="0" err="1"/>
              <a:t>Subheader</a:t>
            </a:r>
            <a:r>
              <a:rPr lang="en-US" dirty="0"/>
              <a:t> Slide Example</a:t>
            </a:r>
          </a:p>
        </p:txBody>
      </p: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0" name="Text Placeholder 7"/>
          <p:cNvSpPr>
            <a:spLocks noGrp="1"/>
          </p:cNvSpPr>
          <p:nvPr>
            <p:ph type="body" sz="quarter" idx="11" hasCustomPrompt="1"/>
          </p:nvPr>
        </p:nvSpPr>
        <p:spPr>
          <a:xfrm>
            <a:off x="418792" y="1278826"/>
            <a:ext cx="11358322" cy="411751"/>
          </a:xfrm>
          <a:prstGeom prst="rect">
            <a:avLst/>
          </a:prstGeom>
        </p:spPr>
        <p:txBody>
          <a:bodyPr>
            <a:noAutofit/>
          </a:bodyPr>
          <a:lstStyle>
            <a:lvl1pPr marL="0" indent="0" algn="l">
              <a:buFont typeface="Arial" panose="020B0604020202020204" pitchFamily="34" charset="0"/>
              <a:buNone/>
              <a:defRPr sz="2400" b="1" baseline="0">
                <a:solidFill>
                  <a:schemeClr val="tx2"/>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err="1"/>
              <a:t>Subheader</a:t>
            </a:r>
            <a:r>
              <a:rPr lang="en-US" dirty="0"/>
              <a:t> Here </a:t>
            </a:r>
            <a:r>
              <a:rPr lang="en-US" dirty="0" err="1"/>
              <a:t>Subheader</a:t>
            </a:r>
            <a:r>
              <a:rPr lang="en-US" dirty="0"/>
              <a:t> Here </a:t>
            </a:r>
            <a:r>
              <a:rPr lang="en-US" dirty="0" err="1"/>
              <a:t>Subheader</a:t>
            </a:r>
            <a:r>
              <a:rPr lang="en-US" dirty="0"/>
              <a:t> Here</a:t>
            </a:r>
          </a:p>
        </p:txBody>
      </p:sp>
      <p:sp>
        <p:nvSpPr>
          <p:cNvPr id="9" name="Text Placeholder 8"/>
          <p:cNvSpPr>
            <a:spLocks noGrp="1"/>
          </p:cNvSpPr>
          <p:nvPr>
            <p:ph type="body" sz="quarter" idx="34"/>
          </p:nvPr>
        </p:nvSpPr>
        <p:spPr>
          <a:xfrm>
            <a:off x="418792" y="1882326"/>
            <a:ext cx="11358322" cy="4143403"/>
          </a:xfrm>
        </p:spPr>
        <p:txBody>
          <a:bodyPr numCol="2" spcCol="457200">
            <a:noAutofit/>
          </a:bodyPr>
          <a:lstStyle>
            <a:lvl1pPr marL="228600" indent="-228600">
              <a:buFont typeface="Arial" panose="020B0604020202020204" pitchFamily="34" charset="0"/>
              <a:buChar char="˃"/>
              <a:defRPr sz="2400">
                <a:solidFill>
                  <a:schemeClr val="accent1"/>
                </a:solidFill>
              </a:defRPr>
            </a:lvl1pPr>
            <a:lvl2pPr marL="685800" indent="-228600">
              <a:buFont typeface="Arial" panose="020B0604020202020204" pitchFamily="34" charset="0"/>
              <a:buChar char="˃"/>
              <a:defRPr sz="2000">
                <a:solidFill>
                  <a:schemeClr val="accent1"/>
                </a:solidFill>
              </a:defRPr>
            </a:lvl2pPr>
            <a:lvl3pPr marL="1143000" indent="-228600">
              <a:buFont typeface="Arial" panose="020B0604020202020204" pitchFamily="34" charset="0"/>
              <a:buChar char="˃"/>
              <a:defRPr sz="1800">
                <a:solidFill>
                  <a:schemeClr val="accent1"/>
                </a:solidFill>
              </a:defRPr>
            </a:lvl3pPr>
            <a:lvl4pPr marL="1600200" indent="-228600">
              <a:buFont typeface="Arial" panose="020B0604020202020204" pitchFamily="34" charset="0"/>
              <a:buChar char="˃"/>
              <a:defRPr sz="1600">
                <a:solidFill>
                  <a:schemeClr val="accent1"/>
                </a:solidFill>
              </a:defRPr>
            </a:lvl4pPr>
            <a:lvl5pPr marL="2057400" indent="-228600">
              <a:buFont typeface="Arial" panose="020B0604020202020204" pitchFamily="34" charset="0"/>
              <a:buChar char="˃"/>
              <a:defRPr sz="16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Picture 10">
            <a:extLst>
              <a:ext uri="{FF2B5EF4-FFF2-40B4-BE49-F238E27FC236}">
                <a16:creationId xmlns:a16="http://schemas.microsoft.com/office/drawing/2014/main" id="{7804406D-E402-8F40-9F4B-53A490A02FD2}"/>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7883496E-6F77-7C4E-83EE-EA491AA8107D}"/>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3982163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Two Column Without </a:t>
            </a:r>
            <a:r>
              <a:rPr lang="en-US" dirty="0" err="1"/>
              <a:t>Subheader</a:t>
            </a:r>
            <a:r>
              <a:rPr lang="en-US" dirty="0"/>
              <a:t> Slide Example</a:t>
            </a:r>
          </a:p>
        </p:txBody>
      </p: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9" name="Text Placeholder 8"/>
          <p:cNvSpPr>
            <a:spLocks noGrp="1"/>
          </p:cNvSpPr>
          <p:nvPr>
            <p:ph type="body" sz="quarter" idx="34"/>
          </p:nvPr>
        </p:nvSpPr>
        <p:spPr>
          <a:xfrm>
            <a:off x="418792" y="1471472"/>
            <a:ext cx="11358322" cy="4554258"/>
          </a:xfrm>
        </p:spPr>
        <p:txBody>
          <a:bodyPr numCol="2" spcCol="457200">
            <a:noAutofit/>
          </a:bodyPr>
          <a:lstStyle>
            <a:lvl1pPr marL="228600" indent="-228600">
              <a:buFont typeface="Arial" panose="020B0604020202020204" pitchFamily="34" charset="0"/>
              <a:buChar char="˃"/>
              <a:defRPr sz="2400">
                <a:solidFill>
                  <a:schemeClr val="accent1"/>
                </a:solidFill>
              </a:defRPr>
            </a:lvl1pPr>
            <a:lvl2pPr marL="685800" indent="-228600">
              <a:buFont typeface="Arial" panose="020B0604020202020204" pitchFamily="34" charset="0"/>
              <a:buChar char="˃"/>
              <a:defRPr sz="2000">
                <a:solidFill>
                  <a:schemeClr val="accent1"/>
                </a:solidFill>
              </a:defRPr>
            </a:lvl2pPr>
            <a:lvl3pPr marL="1143000" indent="-228600">
              <a:buFont typeface="Arial" panose="020B0604020202020204" pitchFamily="34" charset="0"/>
              <a:buChar char="˃"/>
              <a:defRPr sz="1800">
                <a:solidFill>
                  <a:schemeClr val="accent1"/>
                </a:solidFill>
              </a:defRPr>
            </a:lvl3pPr>
            <a:lvl4pPr marL="1600200" indent="-228600">
              <a:buFont typeface="Arial" panose="020B0604020202020204" pitchFamily="34" charset="0"/>
              <a:buChar char="˃"/>
              <a:defRPr sz="1600">
                <a:solidFill>
                  <a:schemeClr val="accent1"/>
                </a:solidFill>
              </a:defRPr>
            </a:lvl4pPr>
            <a:lvl5pPr marL="2057400" indent="-228600">
              <a:buFont typeface="Arial" panose="020B0604020202020204" pitchFamily="34" charset="0"/>
              <a:buChar char="˃"/>
              <a:defRPr sz="16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0" name="Picture 9">
            <a:extLst>
              <a:ext uri="{FF2B5EF4-FFF2-40B4-BE49-F238E27FC236}">
                <a16:creationId xmlns:a16="http://schemas.microsoft.com/office/drawing/2014/main" id="{368DF8D7-E8D8-B242-8A1E-216062E68D56}"/>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2" name="Picture 11">
            <a:extLst>
              <a:ext uri="{FF2B5EF4-FFF2-40B4-BE49-F238E27FC236}">
                <a16:creationId xmlns:a16="http://schemas.microsoft.com/office/drawing/2014/main" id="{B4430FEC-AA6C-2946-8095-16476290FC13}"/>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1667958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7" name="Content Placeholder 7"/>
          <p:cNvSpPr>
            <a:spLocks noGrp="1"/>
          </p:cNvSpPr>
          <p:nvPr>
            <p:ph sz="quarter" idx="33"/>
          </p:nvPr>
        </p:nvSpPr>
        <p:spPr>
          <a:xfrm>
            <a:off x="418792" y="1881723"/>
            <a:ext cx="5465826" cy="4193167"/>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7"/>
          <p:cNvSpPr>
            <a:spLocks noGrp="1"/>
          </p:cNvSpPr>
          <p:nvPr>
            <p:ph type="body" sz="quarter" idx="10" hasCustomPrompt="1"/>
          </p:nvPr>
        </p:nvSpPr>
        <p:spPr>
          <a:xfrm>
            <a:off x="418792" y="634341"/>
            <a:ext cx="11358322" cy="599807"/>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Comparison Slide Example</a:t>
            </a:r>
          </a:p>
        </p:txBody>
      </p:sp>
      <p:sp>
        <p:nvSpPr>
          <p:cNvPr id="11" name="Text Placeholder 7"/>
          <p:cNvSpPr>
            <a:spLocks noGrp="1"/>
          </p:cNvSpPr>
          <p:nvPr>
            <p:ph type="body" sz="quarter" idx="11" hasCustomPrompt="1"/>
          </p:nvPr>
        </p:nvSpPr>
        <p:spPr>
          <a:xfrm>
            <a:off x="418792" y="1459338"/>
            <a:ext cx="11358322" cy="411751"/>
          </a:xfrm>
          <a:prstGeom prst="rect">
            <a:avLst/>
          </a:prstGeom>
        </p:spPr>
        <p:txBody>
          <a:bodyPr>
            <a:noAutofit/>
          </a:bodyPr>
          <a:lstStyle>
            <a:lvl1pPr marL="0" indent="0" algn="ctr">
              <a:buFont typeface="Arial" panose="020B0604020202020204" pitchFamily="34" charset="0"/>
              <a:buNone/>
              <a:defRPr sz="2000" b="1" baseline="0">
                <a:solidFill>
                  <a:schemeClr val="tx2"/>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a:t>Comparison Title Comparison Title</a:t>
            </a:r>
          </a:p>
        </p:txBody>
      </p:sp>
      <p:sp>
        <p:nvSpPr>
          <p:cNvPr id="18" name="Content Placeholder 7"/>
          <p:cNvSpPr>
            <a:spLocks noGrp="1"/>
          </p:cNvSpPr>
          <p:nvPr>
            <p:ph sz="quarter" idx="38"/>
          </p:nvPr>
        </p:nvSpPr>
        <p:spPr>
          <a:xfrm>
            <a:off x="6311288" y="1881722"/>
            <a:ext cx="5465826" cy="4193167"/>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icture 11">
            <a:extLst>
              <a:ext uri="{FF2B5EF4-FFF2-40B4-BE49-F238E27FC236}">
                <a16:creationId xmlns:a16="http://schemas.microsoft.com/office/drawing/2014/main" id="{487465EB-02BB-6249-859E-C1A3AA84485F}"/>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9" name="Picture 18">
            <a:extLst>
              <a:ext uri="{FF2B5EF4-FFF2-40B4-BE49-F238E27FC236}">
                <a16:creationId xmlns:a16="http://schemas.microsoft.com/office/drawing/2014/main" id="{1354E866-7AA5-B542-9AE2-782BDD346C07}"/>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3190049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3 2 Column">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7" name="Content Placeholder 7"/>
          <p:cNvSpPr>
            <a:spLocks noGrp="1"/>
          </p:cNvSpPr>
          <p:nvPr>
            <p:ph sz="quarter" idx="33"/>
          </p:nvPr>
        </p:nvSpPr>
        <p:spPr>
          <a:xfrm>
            <a:off x="7849303" y="1478208"/>
            <a:ext cx="3919541" cy="4596681"/>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7"/>
          <p:cNvSpPr>
            <a:spLocks noGrp="1"/>
          </p:cNvSpPr>
          <p:nvPr>
            <p:ph sz="quarter" idx="34"/>
          </p:nvPr>
        </p:nvSpPr>
        <p:spPr>
          <a:xfrm>
            <a:off x="418792" y="1478208"/>
            <a:ext cx="6970265" cy="4600051"/>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p:cNvSpPr>
            <a:spLocks noGrp="1"/>
          </p:cNvSpPr>
          <p:nvPr>
            <p:ph type="body" sz="quarter" idx="10" hasCustomPrompt="1"/>
          </p:nvPr>
        </p:nvSpPr>
        <p:spPr>
          <a:xfrm>
            <a:off x="418792" y="634341"/>
            <a:ext cx="11358322" cy="493605"/>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2/3 Two Column Slide Example</a:t>
            </a:r>
          </a:p>
        </p:txBody>
      </p:sp>
      <p:pic>
        <p:nvPicPr>
          <p:cNvPr id="11" name="Picture 10">
            <a:extLst>
              <a:ext uri="{FF2B5EF4-FFF2-40B4-BE49-F238E27FC236}">
                <a16:creationId xmlns:a16="http://schemas.microsoft.com/office/drawing/2014/main" id="{64311C32-A1B8-8B46-8F3A-701A266F26AD}"/>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9" name="Picture 18">
            <a:extLst>
              <a:ext uri="{FF2B5EF4-FFF2-40B4-BE49-F238E27FC236}">
                <a16:creationId xmlns:a16="http://schemas.microsoft.com/office/drawing/2014/main" id="{0FBF8F8B-F1B5-2D48-A21A-B8CFF7132BA8}"/>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2798487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3 2 Column">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userDrawn="1"/>
        </p:nvSpPr>
        <p:spPr>
          <a:xfrm>
            <a:off x="-3984" y="572180"/>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21" name="Content Placeholder 7"/>
          <p:cNvSpPr>
            <a:spLocks noGrp="1"/>
          </p:cNvSpPr>
          <p:nvPr>
            <p:ph sz="quarter" idx="35"/>
          </p:nvPr>
        </p:nvSpPr>
        <p:spPr>
          <a:xfrm>
            <a:off x="418793" y="1471472"/>
            <a:ext cx="3945224" cy="4610156"/>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7"/>
          <p:cNvSpPr>
            <a:spLocks noGrp="1"/>
          </p:cNvSpPr>
          <p:nvPr>
            <p:ph sz="quarter" idx="34"/>
          </p:nvPr>
        </p:nvSpPr>
        <p:spPr>
          <a:xfrm>
            <a:off x="4824262" y="1471472"/>
            <a:ext cx="6944582" cy="4606786"/>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7"/>
          <p:cNvSpPr>
            <a:spLocks noGrp="1"/>
          </p:cNvSpPr>
          <p:nvPr>
            <p:ph type="body" sz="quarter" idx="10" hasCustomPrompt="1"/>
          </p:nvPr>
        </p:nvSpPr>
        <p:spPr>
          <a:xfrm>
            <a:off x="418792" y="634342"/>
            <a:ext cx="11358322" cy="559704"/>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r>
              <a:rPr lang="en-US" dirty="0"/>
              <a:t>1/3 Two Column Slide Example</a:t>
            </a:r>
          </a:p>
        </p:txBody>
      </p:sp>
      <p:pic>
        <p:nvPicPr>
          <p:cNvPr id="11" name="Picture 10">
            <a:extLst>
              <a:ext uri="{FF2B5EF4-FFF2-40B4-BE49-F238E27FC236}">
                <a16:creationId xmlns:a16="http://schemas.microsoft.com/office/drawing/2014/main" id="{533A16C0-1A42-4F4D-8BB7-6EEE4A19BDA6}"/>
              </a:ext>
            </a:extLst>
          </p:cNvPr>
          <p:cNvPicPr>
            <a:picLocks noChangeAspect="1"/>
          </p:cNvPicPr>
          <p:nvPr userDrawn="1"/>
        </p:nvPicPr>
        <p:blipFill>
          <a:blip r:embed="rId2"/>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E6292132-6200-F14C-B9F7-AE43818720D1}"/>
              </a:ext>
            </a:extLst>
          </p:cNvPr>
          <p:cNvPicPr>
            <a:picLocks noChangeAspect="1"/>
          </p:cNvPicPr>
          <p:nvPr userDrawn="1"/>
        </p:nvPicPr>
        <p:blipFill>
          <a:blip r:embed="rId3"/>
          <a:stretch>
            <a:fillRect/>
          </a:stretch>
        </p:blipFill>
        <p:spPr>
          <a:xfrm>
            <a:off x="319456" y="6486032"/>
            <a:ext cx="784887" cy="164048"/>
          </a:xfrm>
          <a:prstGeom prst="rect">
            <a:avLst/>
          </a:prstGeom>
        </p:spPr>
      </p:pic>
    </p:spTree>
    <p:extLst>
      <p:ext uri="{BB962C8B-B14F-4D97-AF65-F5344CB8AC3E}">
        <p14:creationId xmlns:p14="http://schemas.microsoft.com/office/powerpoint/2010/main" val="153722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alf Page w/ Hdr">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40717" b="17754"/>
          <a:stretch/>
        </p:blipFill>
        <p:spPr>
          <a:xfrm>
            <a:off x="-3984" y="0"/>
            <a:ext cx="12195984" cy="3376614"/>
          </a:xfrm>
          <a:prstGeom prst="rect">
            <a:avLst/>
          </a:prstGeom>
        </p:spPr>
      </p:pic>
      <p:sp>
        <p:nvSpPr>
          <p:cNvPr id="3" name="Picture Placeholder 2"/>
          <p:cNvSpPr>
            <a:spLocks noGrp="1"/>
          </p:cNvSpPr>
          <p:nvPr>
            <p:ph type="pic" sz="quarter" idx="34"/>
          </p:nvPr>
        </p:nvSpPr>
        <p:spPr>
          <a:xfrm>
            <a:off x="0" y="0"/>
            <a:ext cx="12192000" cy="3376613"/>
          </a:xfrm>
        </p:spPr>
        <p:txBody>
          <a:bodyPr/>
          <a:lstStyle/>
          <a:p>
            <a:r>
              <a:rPr lang="en-US" dirty="0"/>
              <a:t>Drag picture to placeholder or click icon to add</a:t>
            </a:r>
          </a:p>
        </p:txBody>
      </p:sp>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 Placeholder 7"/>
          <p:cNvSpPr>
            <a:spLocks noGrp="1"/>
          </p:cNvSpPr>
          <p:nvPr>
            <p:ph type="body" sz="quarter" idx="10" hasCustomPrompt="1"/>
          </p:nvPr>
        </p:nvSpPr>
        <p:spPr>
          <a:xfrm>
            <a:off x="418792" y="3682344"/>
            <a:ext cx="11358322" cy="685318"/>
          </a:xfrm>
          <a:prstGeom prst="rect">
            <a:avLst/>
          </a:prstGeom>
        </p:spPr>
        <p:txBody>
          <a:bodyPr>
            <a:noAutofit/>
          </a:bodyPr>
          <a:lstStyle>
            <a:lvl1pPr marL="0" indent="0" algn="l">
              <a:buFont typeface="Arial" panose="020B0604020202020204" pitchFamily="34" charset="0"/>
              <a:buNone/>
              <a:defRPr sz="3600" b="1" baseline="0">
                <a:solidFill>
                  <a:schemeClr val="tx1"/>
                </a:solidFill>
                <a:latin typeface="Arial" panose="020B0604020202020204" pitchFamily="34" charset="0"/>
                <a:cs typeface="Arial" panose="020B0604020202020204" pitchFamily="34" charset="0"/>
              </a:defRPr>
            </a:lvl1pPr>
            <a:lvl2pPr>
              <a:defRPr sz="4000">
                <a:latin typeface="+mj-lt"/>
              </a:defRPr>
            </a:lvl2pPr>
            <a:lvl3pPr>
              <a:defRPr sz="4000">
                <a:latin typeface="+mj-lt"/>
              </a:defRPr>
            </a:lvl3pPr>
            <a:lvl4pPr>
              <a:defRPr sz="4000">
                <a:latin typeface="+mj-lt"/>
              </a:defRPr>
            </a:lvl4pPr>
            <a:lvl5pPr>
              <a:defRPr sz="4000">
                <a:latin typeface="+mj-lt"/>
              </a:defRPr>
            </a:lvl5pPr>
          </a:lstStyle>
          <a:p>
            <a:pPr lvl="0"/>
            <a:r>
              <a:rPr lang="en-US" dirty="0"/>
              <a:t>Half Page With Header Slide Example</a:t>
            </a:r>
          </a:p>
        </p:txBody>
      </p: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7" name="Rectangle 16"/>
          <p:cNvSpPr/>
          <p:nvPr userDrawn="1"/>
        </p:nvSpPr>
        <p:spPr>
          <a:xfrm>
            <a:off x="-3984" y="3626361"/>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3" name="Content Placeholder 7"/>
          <p:cNvSpPr>
            <a:spLocks noGrp="1"/>
          </p:cNvSpPr>
          <p:nvPr>
            <p:ph sz="quarter" idx="36"/>
          </p:nvPr>
        </p:nvSpPr>
        <p:spPr>
          <a:xfrm>
            <a:off x="418792" y="4341114"/>
            <a:ext cx="11358322" cy="1740513"/>
          </a:xfrm>
        </p:spPr>
        <p:txBody>
          <a:bodyPr>
            <a:no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icture 11">
            <a:extLst>
              <a:ext uri="{FF2B5EF4-FFF2-40B4-BE49-F238E27FC236}">
                <a16:creationId xmlns:a16="http://schemas.microsoft.com/office/drawing/2014/main" id="{82038426-4FAD-8F4A-94FB-C00533172DD5}"/>
              </a:ext>
            </a:extLst>
          </p:cNvPr>
          <p:cNvPicPr>
            <a:picLocks noChangeAspect="1"/>
          </p:cNvPicPr>
          <p:nvPr userDrawn="1"/>
        </p:nvPicPr>
        <p:blipFill>
          <a:blip r:embed="rId3"/>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83F05B37-EFB5-BF42-90AC-67657682EF4D}"/>
              </a:ext>
            </a:extLst>
          </p:cNvPr>
          <p:cNvPicPr>
            <a:picLocks noChangeAspect="1"/>
          </p:cNvPicPr>
          <p:nvPr userDrawn="1"/>
        </p:nvPicPr>
        <p:blipFill>
          <a:blip r:embed="rId4"/>
          <a:stretch>
            <a:fillRect/>
          </a:stretch>
        </p:blipFill>
        <p:spPr>
          <a:xfrm>
            <a:off x="319456" y="6486032"/>
            <a:ext cx="784887" cy="164048"/>
          </a:xfrm>
          <a:prstGeom prst="rect">
            <a:avLst/>
          </a:prstGeom>
        </p:spPr>
      </p:pic>
    </p:spTree>
    <p:extLst>
      <p:ext uri="{BB962C8B-B14F-4D97-AF65-F5344CB8AC3E}">
        <p14:creationId xmlns:p14="http://schemas.microsoft.com/office/powerpoint/2010/main" val="1233048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alf Page">
    <p:spTree>
      <p:nvGrpSpPr>
        <p:cNvPr id="1" name=""/>
        <p:cNvGrpSpPr/>
        <p:nvPr/>
      </p:nvGrpSpPr>
      <p:grpSpPr>
        <a:xfrm>
          <a:off x="0" y="0"/>
          <a:ext cx="0" cy="0"/>
          <a:chOff x="0" y="0"/>
          <a:chExt cx="0" cy="0"/>
        </a:xfrm>
      </p:grpSpPr>
      <p:sp>
        <p:nvSpPr>
          <p:cNvPr id="6" name="Rectangle 5"/>
          <p:cNvSpPr/>
          <p:nvPr userDrawn="1"/>
        </p:nvSpPr>
        <p:spPr>
          <a:xfrm>
            <a:off x="0" y="6263641"/>
            <a:ext cx="12192000" cy="594359"/>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p:cNvCxnSpPr/>
          <p:nvPr userDrawn="1"/>
        </p:nvCxnSpPr>
        <p:spPr>
          <a:xfrm>
            <a:off x="11659938" y="6455389"/>
            <a:ext cx="0" cy="220597"/>
          </a:xfrm>
          <a:prstGeom prst="line">
            <a:avLst/>
          </a:prstGeom>
        </p:spPr>
        <p:style>
          <a:lnRef idx="1">
            <a:schemeClr val="accent1"/>
          </a:lnRef>
          <a:fillRef idx="0">
            <a:schemeClr val="accent1"/>
          </a:fillRef>
          <a:effectRef idx="0">
            <a:schemeClr val="accent1"/>
          </a:effectRef>
          <a:fontRef idx="minor">
            <a:schemeClr val="tx1"/>
          </a:fontRef>
        </p:style>
      </p:cxnSp>
      <p:sp>
        <p:nvSpPr>
          <p:cNvPr id="20" name="Slide Number Placeholder 4"/>
          <p:cNvSpPr txBox="1">
            <a:spLocks/>
          </p:cNvSpPr>
          <p:nvPr userDrawn="1"/>
        </p:nvSpPr>
        <p:spPr>
          <a:xfrm>
            <a:off x="11660665" y="6434407"/>
            <a:ext cx="627185" cy="27679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9433B3E2-32B4-48A3-8C26-3D00DDECC2A1}" type="slidenum">
              <a:rPr lang="en-US" sz="1100" smtClean="0">
                <a:solidFill>
                  <a:schemeClr val="accent1"/>
                </a:solidFill>
              </a:rPr>
              <a:pPr algn="l"/>
              <a:t>‹N°›</a:t>
            </a:fld>
            <a:endParaRPr lang="en-US" sz="1100" dirty="0">
              <a:solidFill>
                <a:schemeClr val="accent1"/>
              </a:solidFill>
            </a:endParaRPr>
          </a:p>
        </p:txBody>
      </p:sp>
      <p:sp>
        <p:nvSpPr>
          <p:cNvPr id="17" name="Content Placeholder 7"/>
          <p:cNvSpPr>
            <a:spLocks noGrp="1"/>
          </p:cNvSpPr>
          <p:nvPr>
            <p:ph sz="quarter" idx="36"/>
          </p:nvPr>
        </p:nvSpPr>
        <p:spPr>
          <a:xfrm>
            <a:off x="418792" y="3682344"/>
            <a:ext cx="11358322" cy="2399284"/>
          </a:xfrm>
        </p:spPr>
        <p:txBody>
          <a:bodyPr>
            <a:normAutofit/>
          </a:bodyPr>
          <a:lstStyle>
            <a:lvl1pPr marL="228600" indent="-228600">
              <a:lnSpc>
                <a:spcPct val="100000"/>
              </a:lnSpc>
              <a:buFont typeface="Arial" panose="020B0604020202020204" pitchFamily="34" charset="0"/>
              <a:buChar char="˃"/>
              <a:defRPr sz="2400">
                <a:solidFill>
                  <a:schemeClr val="accent1"/>
                </a:solidFill>
                <a:latin typeface="Arial" panose="020B0604020202020204" pitchFamily="34" charset="0"/>
                <a:cs typeface="Arial" panose="020B0604020202020204" pitchFamily="34" charset="0"/>
              </a:defRPr>
            </a:lvl1pPr>
            <a:lvl2pPr marL="685800" indent="-228600">
              <a:lnSpc>
                <a:spcPct val="100000"/>
              </a:lnSpc>
              <a:buFont typeface="Arial" panose="020B0604020202020204" pitchFamily="34" charset="0"/>
              <a:buChar char="˃"/>
              <a:defRPr sz="2000">
                <a:solidFill>
                  <a:schemeClr val="accent1"/>
                </a:solidFill>
                <a:latin typeface="Arial" panose="020B0604020202020204" pitchFamily="34" charset="0"/>
                <a:cs typeface="Arial" panose="020B0604020202020204" pitchFamily="34" charset="0"/>
              </a:defRPr>
            </a:lvl2pPr>
            <a:lvl3pPr marL="1143000" indent="-228600">
              <a:lnSpc>
                <a:spcPct val="100000"/>
              </a:lnSpc>
              <a:buFont typeface="Arial" panose="020B0604020202020204" pitchFamily="34" charset="0"/>
              <a:buChar char="˃"/>
              <a:defRPr sz="1800">
                <a:solidFill>
                  <a:schemeClr val="accent1"/>
                </a:solidFill>
                <a:latin typeface="Arial" panose="020B0604020202020204" pitchFamily="34" charset="0"/>
                <a:cs typeface="Arial" panose="020B0604020202020204" pitchFamily="34" charset="0"/>
              </a:defRPr>
            </a:lvl3pPr>
            <a:lvl4pPr marL="16002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4pPr>
            <a:lvl5pPr marL="2057400" indent="-228600">
              <a:lnSpc>
                <a:spcPct val="100000"/>
              </a:lnSpc>
              <a:buFont typeface="Arial" panose="020B0604020202020204" pitchFamily="34" charset="0"/>
              <a:buChar char="˃"/>
              <a:defRPr sz="1600">
                <a:solidFill>
                  <a:schemeClr val="accent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p:cNvSpPr/>
          <p:nvPr userDrawn="1"/>
        </p:nvSpPr>
        <p:spPr>
          <a:xfrm>
            <a:off x="-3984" y="3626361"/>
            <a:ext cx="191915" cy="621865"/>
          </a:xfrm>
          <a:prstGeom prst="rect">
            <a:avLst/>
          </a:pr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40717" b="17754"/>
          <a:stretch/>
        </p:blipFill>
        <p:spPr>
          <a:xfrm>
            <a:off x="-3984" y="0"/>
            <a:ext cx="12195984" cy="3376614"/>
          </a:xfrm>
          <a:prstGeom prst="rect">
            <a:avLst/>
          </a:prstGeom>
        </p:spPr>
      </p:pic>
      <p:sp>
        <p:nvSpPr>
          <p:cNvPr id="11" name="Picture Placeholder 2"/>
          <p:cNvSpPr>
            <a:spLocks noGrp="1"/>
          </p:cNvSpPr>
          <p:nvPr>
            <p:ph type="pic" sz="quarter" idx="34"/>
          </p:nvPr>
        </p:nvSpPr>
        <p:spPr>
          <a:xfrm>
            <a:off x="0" y="0"/>
            <a:ext cx="12192000" cy="3376613"/>
          </a:xfrm>
        </p:spPr>
        <p:txBody>
          <a:bodyPr/>
          <a:lstStyle/>
          <a:p>
            <a:r>
              <a:rPr lang="en-US" dirty="0"/>
              <a:t>Drag picture to placeholder or click icon to add</a:t>
            </a:r>
          </a:p>
        </p:txBody>
      </p:sp>
      <p:pic>
        <p:nvPicPr>
          <p:cNvPr id="12" name="Picture 11">
            <a:extLst>
              <a:ext uri="{FF2B5EF4-FFF2-40B4-BE49-F238E27FC236}">
                <a16:creationId xmlns:a16="http://schemas.microsoft.com/office/drawing/2014/main" id="{69DC39EB-A711-D048-9D44-3BABEF47415D}"/>
              </a:ext>
            </a:extLst>
          </p:cNvPr>
          <p:cNvPicPr>
            <a:picLocks noChangeAspect="1"/>
          </p:cNvPicPr>
          <p:nvPr userDrawn="1"/>
        </p:nvPicPr>
        <p:blipFill>
          <a:blip r:embed="rId3"/>
          <a:stretch>
            <a:fillRect/>
          </a:stretch>
        </p:blipFill>
        <p:spPr>
          <a:xfrm>
            <a:off x="10390802" y="6453446"/>
            <a:ext cx="1174013" cy="217218"/>
          </a:xfrm>
          <a:prstGeom prst="rect">
            <a:avLst/>
          </a:prstGeom>
        </p:spPr>
      </p:pic>
      <p:pic>
        <p:nvPicPr>
          <p:cNvPr id="16" name="Picture 15">
            <a:extLst>
              <a:ext uri="{FF2B5EF4-FFF2-40B4-BE49-F238E27FC236}">
                <a16:creationId xmlns:a16="http://schemas.microsoft.com/office/drawing/2014/main" id="{B6B9B343-95D7-054A-A23B-E8F038AF8003}"/>
              </a:ext>
            </a:extLst>
          </p:cNvPr>
          <p:cNvPicPr>
            <a:picLocks noChangeAspect="1"/>
          </p:cNvPicPr>
          <p:nvPr userDrawn="1"/>
        </p:nvPicPr>
        <p:blipFill>
          <a:blip r:embed="rId4"/>
          <a:stretch>
            <a:fillRect/>
          </a:stretch>
        </p:blipFill>
        <p:spPr>
          <a:xfrm>
            <a:off x="319456" y="6486032"/>
            <a:ext cx="784887" cy="164048"/>
          </a:xfrm>
          <a:prstGeom prst="rect">
            <a:avLst/>
          </a:prstGeom>
        </p:spPr>
      </p:pic>
    </p:spTree>
    <p:extLst>
      <p:ext uri="{BB962C8B-B14F-4D97-AF65-F5344CB8AC3E}">
        <p14:creationId xmlns:p14="http://schemas.microsoft.com/office/powerpoint/2010/main" val="3307395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C9CC67-F4BE-4467-B121-F4C61BB5864B}" type="datetimeFigureOut">
              <a:rPr lang="en-US" smtClean="0"/>
              <a:t>11/12/2019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7D050-3004-4C33-A18C-76F48950A4D2}" type="slidenum">
              <a:rPr lang="en-US" smtClean="0"/>
              <a:t>‹N°›</a:t>
            </a:fld>
            <a:endParaRPr lang="en-US" dirty="0"/>
          </a:p>
        </p:txBody>
      </p:sp>
    </p:spTree>
    <p:extLst>
      <p:ext uri="{BB962C8B-B14F-4D97-AF65-F5344CB8AC3E}">
        <p14:creationId xmlns:p14="http://schemas.microsoft.com/office/powerpoint/2010/main" val="1616405477"/>
      </p:ext>
    </p:extLst>
  </p:cSld>
  <p:clrMap bg1="lt1" tx1="dk1" bg2="lt2" tx2="dk2" accent1="accent1" accent2="accent2" accent3="accent3" accent4="accent4" accent5="accent5" accent6="accent6" hlink="hlink" folHlink="folHlink"/>
  <p:sldLayoutIdLst>
    <p:sldLayoutId id="2147483673" r:id="rId1"/>
    <p:sldLayoutId id="2147483663" r:id="rId2"/>
    <p:sldLayoutId id="2147483677" r:id="rId3"/>
    <p:sldLayoutId id="2147483678" r:id="rId4"/>
    <p:sldLayoutId id="2147483676" r:id="rId5"/>
    <p:sldLayoutId id="2147483661" r:id="rId6"/>
    <p:sldLayoutId id="2147483659" r:id="rId7"/>
    <p:sldLayoutId id="2147483665" r:id="rId8"/>
    <p:sldLayoutId id="2147483666" r:id="rId9"/>
    <p:sldLayoutId id="2147483667" r:id="rId10"/>
    <p:sldLayoutId id="2147483664" r:id="rId11"/>
    <p:sldLayoutId id="2147483681" r:id="rId12"/>
    <p:sldLayoutId id="2147483682" r:id="rId13"/>
    <p:sldLayoutId id="214748368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irfil/digital_billboar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14" name="Straight Connector 13"/>
          <p:cNvCxnSpPr/>
          <p:nvPr/>
        </p:nvCxnSpPr>
        <p:spPr>
          <a:xfrm>
            <a:off x="923468" y="2349116"/>
            <a:ext cx="1223935"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857002" y="2458178"/>
            <a:ext cx="5056118" cy="1754326"/>
          </a:xfrm>
          <a:prstGeom prst="rect">
            <a:avLst/>
          </a:prstGeom>
          <a:noFill/>
        </p:spPr>
        <p:txBody>
          <a:bodyPr wrap="square" rtlCol="0">
            <a:spAutoFit/>
          </a:bodyPr>
          <a:lstStyle/>
          <a:p>
            <a:r>
              <a:rPr lang="en-US" sz="3600" dirty="0">
                <a:solidFill>
                  <a:schemeClr val="bg1"/>
                </a:solidFill>
                <a:latin typeface="Arial" charset="0"/>
                <a:ea typeface="Arial" charset="0"/>
                <a:cs typeface="Arial" charset="0"/>
              </a:rPr>
              <a:t>FPGA Contest 2019</a:t>
            </a:r>
          </a:p>
          <a:p>
            <a:r>
              <a:rPr lang="en-US" sz="3600" dirty="0">
                <a:solidFill>
                  <a:schemeClr val="bg1"/>
                </a:solidFill>
                <a:latin typeface="Arial" charset="0"/>
                <a:ea typeface="Arial" charset="0"/>
                <a:cs typeface="Arial" charset="0"/>
              </a:rPr>
              <a:t>Digital Billboard Controller</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353" y="1753850"/>
            <a:ext cx="1416266" cy="431416"/>
          </a:xfrm>
          <a:prstGeom prst="rect">
            <a:avLst/>
          </a:prstGeom>
        </p:spPr>
      </p:pic>
      <p:sp>
        <p:nvSpPr>
          <p:cNvPr id="7" name="TextBox 6"/>
          <p:cNvSpPr txBox="1"/>
          <p:nvPr/>
        </p:nvSpPr>
        <p:spPr>
          <a:xfrm>
            <a:off x="843353" y="4390952"/>
            <a:ext cx="4934198" cy="461665"/>
          </a:xfrm>
          <a:prstGeom prst="rect">
            <a:avLst/>
          </a:prstGeom>
          <a:noFill/>
        </p:spPr>
        <p:txBody>
          <a:bodyPr wrap="square" rtlCol="0">
            <a:spAutoFit/>
          </a:bodyPr>
          <a:lstStyle/>
          <a:p>
            <a:r>
              <a:rPr lang="en-US" sz="2400" dirty="0">
                <a:solidFill>
                  <a:schemeClr val="bg1"/>
                </a:solidFill>
                <a:latin typeface="Arial" charset="0"/>
                <a:ea typeface="Arial" charset="0"/>
                <a:cs typeface="Arial" charset="0"/>
              </a:rPr>
              <a:t>by THIRION Philippe</a:t>
            </a:r>
          </a:p>
        </p:txBody>
      </p:sp>
    </p:spTree>
    <p:extLst>
      <p:ext uri="{BB962C8B-B14F-4D97-AF65-F5344CB8AC3E}">
        <p14:creationId xmlns:p14="http://schemas.microsoft.com/office/powerpoint/2010/main" val="289722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3AA57B6E-43B2-4813-8CDA-F4A0E25E0E85}"/>
              </a:ext>
            </a:extLst>
          </p:cNvPr>
          <p:cNvSpPr>
            <a:spLocks noGrp="1"/>
          </p:cNvSpPr>
          <p:nvPr>
            <p:ph type="body" sz="quarter" idx="10"/>
          </p:nvPr>
        </p:nvSpPr>
        <p:spPr/>
        <p:txBody>
          <a:bodyPr/>
          <a:lstStyle/>
          <a:p>
            <a:r>
              <a:rPr lang="de-DE" dirty="0"/>
              <a:t>Project </a:t>
            </a:r>
            <a:r>
              <a:rPr lang="en-US" dirty="0"/>
              <a:t>abstract</a:t>
            </a:r>
          </a:p>
        </p:txBody>
      </p:sp>
      <p:sp>
        <p:nvSpPr>
          <p:cNvPr id="3" name="Inhaltsplatzhalter 2">
            <a:extLst>
              <a:ext uri="{FF2B5EF4-FFF2-40B4-BE49-F238E27FC236}">
                <a16:creationId xmlns:a16="http://schemas.microsoft.com/office/drawing/2014/main" id="{B11CD9DE-4374-4F5E-B18D-0E6E2F65C826}"/>
              </a:ext>
            </a:extLst>
          </p:cNvPr>
          <p:cNvSpPr>
            <a:spLocks noGrp="1"/>
          </p:cNvSpPr>
          <p:nvPr>
            <p:ph sz="quarter" idx="33"/>
          </p:nvPr>
        </p:nvSpPr>
        <p:spPr/>
        <p:txBody>
          <a:bodyPr>
            <a:normAutofit lnSpcReduction="10000"/>
          </a:bodyPr>
          <a:lstStyle/>
          <a:p>
            <a:r>
              <a:rPr lang="en-US" dirty="0"/>
              <a:t>The digital billboard controller enables to display still images on a VGA monitor. The device contains a programming interface (SPI) mainly to load images in board memory. When an image is stored in memory, the programming interface could be disconnected from the system.</a:t>
            </a:r>
          </a:p>
          <a:p>
            <a:r>
              <a:rPr lang="en-US" dirty="0"/>
              <a:t>It’s possible to load up to two different images in memory. A programming bit (PAGE) enables to switch between the images for displaying. This feature allows to load a new image while the </a:t>
            </a:r>
            <a:r>
              <a:rPr lang="fr-FR" dirty="0" err="1"/>
              <a:t>current</a:t>
            </a:r>
            <a:r>
              <a:rPr lang="fr-FR" dirty="0"/>
              <a:t> one </a:t>
            </a:r>
            <a:r>
              <a:rPr lang="fr-FR" dirty="0" err="1"/>
              <a:t>is</a:t>
            </a:r>
            <a:r>
              <a:rPr lang="fr-FR" dirty="0"/>
              <a:t> </a:t>
            </a:r>
            <a:r>
              <a:rPr lang="fr-FR" dirty="0" err="1"/>
              <a:t>displayed</a:t>
            </a:r>
            <a:r>
              <a:rPr lang="fr-FR" dirty="0"/>
              <a:t>.</a:t>
            </a:r>
          </a:p>
          <a:p>
            <a:r>
              <a:rPr lang="en-US" dirty="0"/>
              <a:t>Another feature is to disable display. The screen is black but the synchronization signals continue to be present. This feature is activated after system reset and avoid displaying random image before loading the first image in memory. The usage is to deactivate a programming bit (BLANKING) after loading the first image.</a:t>
            </a:r>
          </a:p>
        </p:txBody>
      </p:sp>
    </p:spTree>
    <p:extLst>
      <p:ext uri="{BB962C8B-B14F-4D97-AF65-F5344CB8AC3E}">
        <p14:creationId xmlns:p14="http://schemas.microsoft.com/office/powerpoint/2010/main" val="2017972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Project presentation</a:t>
            </a:r>
          </a:p>
        </p:txBody>
      </p:sp>
    </p:spTree>
    <p:extLst>
      <p:ext uri="{BB962C8B-B14F-4D97-AF65-F5344CB8AC3E}">
        <p14:creationId xmlns:p14="http://schemas.microsoft.com/office/powerpoint/2010/main" val="76697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51D4FC1-1459-4352-88C5-ACA0D7A5E12C}"/>
              </a:ext>
            </a:extLst>
          </p:cNvPr>
          <p:cNvSpPr>
            <a:spLocks noGrp="1"/>
          </p:cNvSpPr>
          <p:nvPr>
            <p:ph type="body" sz="quarter" idx="10"/>
          </p:nvPr>
        </p:nvSpPr>
        <p:spPr/>
        <p:txBody>
          <a:bodyPr/>
          <a:lstStyle/>
          <a:p>
            <a:r>
              <a:rPr lang="en-US" dirty="0"/>
              <a:t>Project idea</a:t>
            </a:r>
          </a:p>
        </p:txBody>
      </p:sp>
      <p:sp>
        <p:nvSpPr>
          <p:cNvPr id="3" name="Inhaltsplatzhalter 2">
            <a:extLst>
              <a:ext uri="{FF2B5EF4-FFF2-40B4-BE49-F238E27FC236}">
                <a16:creationId xmlns:a16="http://schemas.microsoft.com/office/drawing/2014/main" id="{B7C8083A-6D8B-45B4-AA02-374E45A97B56}"/>
              </a:ext>
            </a:extLst>
          </p:cNvPr>
          <p:cNvSpPr>
            <a:spLocks noGrp="1"/>
          </p:cNvSpPr>
          <p:nvPr>
            <p:ph sz="quarter" idx="33"/>
          </p:nvPr>
        </p:nvSpPr>
        <p:spPr/>
        <p:txBody>
          <a:bodyPr/>
          <a:lstStyle/>
          <a:p>
            <a:r>
              <a:rPr lang="en-US" dirty="0"/>
              <a:t>Displaying on screen information without using a dedicated computer.</a:t>
            </a:r>
          </a:p>
          <a:p>
            <a:pPr lvl="1"/>
            <a:r>
              <a:rPr lang="en-US" dirty="0"/>
              <a:t>Computer is only use to access programming interface for loading images.</a:t>
            </a:r>
          </a:p>
          <a:p>
            <a:r>
              <a:rPr lang="en-US" dirty="0"/>
              <a:t>Examples of use:</a:t>
            </a:r>
          </a:p>
          <a:p>
            <a:pPr lvl="1"/>
            <a:r>
              <a:rPr lang="en-US" dirty="0"/>
              <a:t>Restaurant menu display</a:t>
            </a:r>
          </a:p>
          <a:p>
            <a:pPr lvl="1"/>
            <a:r>
              <a:rPr lang="en-US" dirty="0"/>
              <a:t>Trade exhibition display</a:t>
            </a:r>
          </a:p>
          <a:p>
            <a:pPr lvl="1"/>
            <a:r>
              <a:rPr lang="en-US" dirty="0"/>
              <a:t>...</a:t>
            </a:r>
          </a:p>
          <a:p>
            <a:r>
              <a:rPr lang="en-US" dirty="0"/>
              <a:t>Better understanding how to use on board SDRAM.</a:t>
            </a:r>
          </a:p>
          <a:p>
            <a:endParaRPr lang="en-US" dirty="0"/>
          </a:p>
        </p:txBody>
      </p:sp>
    </p:spTree>
    <p:extLst>
      <p:ext uri="{BB962C8B-B14F-4D97-AF65-F5344CB8AC3E}">
        <p14:creationId xmlns:p14="http://schemas.microsoft.com/office/powerpoint/2010/main" val="3384186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51D4FC1-1459-4352-88C5-ACA0D7A5E12C}"/>
              </a:ext>
            </a:extLst>
          </p:cNvPr>
          <p:cNvSpPr>
            <a:spLocks noGrp="1"/>
          </p:cNvSpPr>
          <p:nvPr>
            <p:ph type="body" sz="quarter" idx="10"/>
          </p:nvPr>
        </p:nvSpPr>
        <p:spPr/>
        <p:txBody>
          <a:bodyPr/>
          <a:lstStyle/>
          <a:p>
            <a:r>
              <a:rPr lang="en-US" dirty="0"/>
              <a:t>Project concept</a:t>
            </a:r>
          </a:p>
        </p:txBody>
      </p:sp>
      <p:sp>
        <p:nvSpPr>
          <p:cNvPr id="3" name="Inhaltsplatzhalter 2">
            <a:extLst>
              <a:ext uri="{FF2B5EF4-FFF2-40B4-BE49-F238E27FC236}">
                <a16:creationId xmlns:a16="http://schemas.microsoft.com/office/drawing/2014/main" id="{B7C8083A-6D8B-45B4-AA02-374E45A97B56}"/>
              </a:ext>
            </a:extLst>
          </p:cNvPr>
          <p:cNvSpPr>
            <a:spLocks noGrp="1"/>
          </p:cNvSpPr>
          <p:nvPr>
            <p:ph sz="quarter" idx="33"/>
          </p:nvPr>
        </p:nvSpPr>
        <p:spPr>
          <a:xfrm>
            <a:off x="6378222" y="1143351"/>
            <a:ext cx="5398892" cy="5294489"/>
          </a:xfrm>
        </p:spPr>
        <p:txBody>
          <a:bodyPr>
            <a:normAutofit fontScale="70000" lnSpcReduction="20000"/>
          </a:bodyPr>
          <a:lstStyle/>
          <a:p>
            <a:r>
              <a:rPr lang="en-US" dirty="0"/>
              <a:t>The project uses an Arrow MAX1000 board which contains a MAX10 10M08SA device.</a:t>
            </a:r>
          </a:p>
          <a:p>
            <a:r>
              <a:rPr lang="en-US" dirty="0"/>
              <a:t>VGA format is the standard 640x480 at 60 Hz. Color depth is limited to 256 values.</a:t>
            </a:r>
          </a:p>
          <a:p>
            <a:r>
              <a:rPr lang="en-US" dirty="0"/>
              <a:t>The FPGA ‘s on chip memory is limited to 378 Kbit. To store an image, we need 2457600 bit (640 x480 x 8). In conclusion, the internal memory size is not sufficient. Fortunately, MAX1000 board includes 64 Mbit SDRAM. Then it would be possible to store up to 25 different images. The need for this project is only to store two different images.</a:t>
            </a:r>
          </a:p>
          <a:p>
            <a:r>
              <a:rPr lang="en-US" dirty="0"/>
              <a:t>The FPGA contains three main blocks:</a:t>
            </a:r>
          </a:p>
          <a:p>
            <a:pPr lvl="1"/>
            <a:r>
              <a:rPr lang="en-US" dirty="0"/>
              <a:t>SDRAM controller with multi master AVALON-MM bus.</a:t>
            </a:r>
          </a:p>
          <a:p>
            <a:pPr lvl="1"/>
            <a:r>
              <a:rPr lang="en-US" dirty="0"/>
              <a:t>A programming interface to enable accesses to SDRAM, to a controller register or to read a </a:t>
            </a:r>
            <a:r>
              <a:rPr lang="fr-FR" dirty="0" err="1"/>
              <a:t>status</a:t>
            </a:r>
            <a:r>
              <a:rPr lang="fr-FR" dirty="0"/>
              <a:t> </a:t>
            </a:r>
            <a:r>
              <a:rPr lang="fr-FR" dirty="0" err="1"/>
              <a:t>register</a:t>
            </a:r>
            <a:r>
              <a:rPr lang="fr-FR" dirty="0"/>
              <a:t>.</a:t>
            </a:r>
          </a:p>
          <a:p>
            <a:pPr lvl="1"/>
            <a:r>
              <a:rPr lang="en-US" dirty="0"/>
              <a:t>A display interface, to read pixel information in the SDRAM and output VGA signals.</a:t>
            </a:r>
          </a:p>
          <a:p>
            <a:r>
              <a:rPr lang="en-US" dirty="0"/>
              <a:t>LEDs management block is also included to show activity (SPI accesses …).</a:t>
            </a:r>
          </a:p>
          <a:p>
            <a:r>
              <a:rPr lang="en-US" dirty="0"/>
              <a:t>An “on chip” PLL allows to generate a pixel clock (at 25.2 MHz) and two ram clocks (at 72 MHz).</a:t>
            </a:r>
          </a:p>
        </p:txBody>
      </p:sp>
      <p:pic>
        <p:nvPicPr>
          <p:cNvPr id="4" name="Image 3"/>
          <p:cNvPicPr>
            <a:picLocks noChangeAspect="1"/>
          </p:cNvPicPr>
          <p:nvPr/>
        </p:nvPicPr>
        <p:blipFill>
          <a:blip r:embed="rId3"/>
          <a:stretch>
            <a:fillRect/>
          </a:stretch>
        </p:blipFill>
        <p:spPr>
          <a:xfrm>
            <a:off x="418792" y="1478843"/>
            <a:ext cx="5839656" cy="4623507"/>
          </a:xfrm>
          <a:prstGeom prst="rect">
            <a:avLst/>
          </a:prstGeom>
        </p:spPr>
      </p:pic>
    </p:spTree>
    <p:extLst>
      <p:ext uri="{BB962C8B-B14F-4D97-AF65-F5344CB8AC3E}">
        <p14:creationId xmlns:p14="http://schemas.microsoft.com/office/powerpoint/2010/main" val="878310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51D4FC1-1459-4352-88C5-ACA0D7A5E12C}"/>
              </a:ext>
            </a:extLst>
          </p:cNvPr>
          <p:cNvSpPr>
            <a:spLocks noGrp="1"/>
          </p:cNvSpPr>
          <p:nvPr>
            <p:ph type="body" sz="quarter" idx="10"/>
          </p:nvPr>
        </p:nvSpPr>
        <p:spPr/>
        <p:txBody>
          <a:bodyPr/>
          <a:lstStyle/>
          <a:p>
            <a:r>
              <a:rPr lang="en-US" dirty="0"/>
              <a:t>Project realization</a:t>
            </a:r>
          </a:p>
        </p:txBody>
      </p:sp>
      <p:sp>
        <p:nvSpPr>
          <p:cNvPr id="3" name="Inhaltsplatzhalter 2">
            <a:extLst>
              <a:ext uri="{FF2B5EF4-FFF2-40B4-BE49-F238E27FC236}">
                <a16:creationId xmlns:a16="http://schemas.microsoft.com/office/drawing/2014/main" id="{B7C8083A-6D8B-45B4-AA02-374E45A97B56}"/>
              </a:ext>
            </a:extLst>
          </p:cNvPr>
          <p:cNvSpPr>
            <a:spLocks noGrp="1"/>
          </p:cNvSpPr>
          <p:nvPr>
            <p:ph sz="quarter" idx="33"/>
          </p:nvPr>
        </p:nvSpPr>
        <p:spPr/>
        <p:txBody>
          <a:bodyPr/>
          <a:lstStyle/>
          <a:p>
            <a:r>
              <a:rPr lang="en-US" dirty="0"/>
              <a:t> I needed to design:</a:t>
            </a:r>
          </a:p>
          <a:p>
            <a:pPr lvl="1"/>
            <a:r>
              <a:rPr lang="en-US" dirty="0"/>
              <a:t>A self-made board to link the RGB FPGA outputs to a standard VGA connector.</a:t>
            </a:r>
          </a:p>
          <a:p>
            <a:pPr lvl="1"/>
            <a:r>
              <a:rPr lang="en-US" dirty="0"/>
              <a:t>A QSYS module with SDRAM controller and two </a:t>
            </a:r>
            <a:r>
              <a:rPr lang="fr-FR" dirty="0"/>
              <a:t>AVALON-MM pipeline bridges</a:t>
            </a:r>
          </a:p>
          <a:p>
            <a:pPr lvl="2"/>
            <a:r>
              <a:rPr lang="en-US" dirty="0"/>
              <a:t>One for display interface (read only, eight bit burst).</a:t>
            </a:r>
          </a:p>
          <a:p>
            <a:pPr lvl="2"/>
            <a:r>
              <a:rPr lang="en-US" dirty="0"/>
              <a:t>Another for programming interface (read and write).</a:t>
            </a:r>
          </a:p>
          <a:p>
            <a:pPr lvl="1"/>
            <a:r>
              <a:rPr lang="en-US" dirty="0"/>
              <a:t>A display interface with two FIFOs</a:t>
            </a:r>
          </a:p>
          <a:p>
            <a:pPr lvl="2"/>
            <a:r>
              <a:rPr lang="en-US" dirty="0"/>
              <a:t>An eight words (16 bit) FIFO for storing burst data.</a:t>
            </a:r>
          </a:p>
          <a:p>
            <a:pPr lvl="2"/>
            <a:r>
              <a:rPr lang="en-US" dirty="0"/>
              <a:t>Another FIFO to solve clock domain crossing.</a:t>
            </a:r>
          </a:p>
          <a:p>
            <a:pPr lvl="1"/>
            <a:r>
              <a:rPr lang="en-US" dirty="0"/>
              <a:t>A SPI slave programming interface to access</a:t>
            </a:r>
          </a:p>
          <a:p>
            <a:pPr lvl="2"/>
            <a:r>
              <a:rPr lang="en-US" dirty="0"/>
              <a:t>The SDRAM.</a:t>
            </a:r>
          </a:p>
          <a:p>
            <a:pPr lvl="2"/>
            <a:r>
              <a:rPr lang="en-US" dirty="0"/>
              <a:t>The status and control registers.</a:t>
            </a:r>
          </a:p>
          <a:p>
            <a:pPr lvl="2"/>
            <a:endParaRPr lang="en-US" dirty="0"/>
          </a:p>
        </p:txBody>
      </p:sp>
    </p:spTree>
    <p:extLst>
      <p:ext uri="{BB962C8B-B14F-4D97-AF65-F5344CB8AC3E}">
        <p14:creationId xmlns:p14="http://schemas.microsoft.com/office/powerpoint/2010/main" val="2848237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51D4FC1-1459-4352-88C5-ACA0D7A5E12C}"/>
              </a:ext>
            </a:extLst>
          </p:cNvPr>
          <p:cNvSpPr>
            <a:spLocks noGrp="1"/>
          </p:cNvSpPr>
          <p:nvPr>
            <p:ph type="body" sz="quarter" idx="10"/>
          </p:nvPr>
        </p:nvSpPr>
        <p:spPr/>
        <p:txBody>
          <a:bodyPr/>
          <a:lstStyle/>
          <a:p>
            <a:r>
              <a:rPr lang="en-US" dirty="0"/>
              <a:t>Project status</a:t>
            </a:r>
          </a:p>
        </p:txBody>
      </p:sp>
      <p:sp>
        <p:nvSpPr>
          <p:cNvPr id="3" name="Inhaltsplatzhalter 2">
            <a:extLst>
              <a:ext uri="{FF2B5EF4-FFF2-40B4-BE49-F238E27FC236}">
                <a16:creationId xmlns:a16="http://schemas.microsoft.com/office/drawing/2014/main" id="{B7C8083A-6D8B-45B4-AA02-374E45A97B56}"/>
              </a:ext>
            </a:extLst>
          </p:cNvPr>
          <p:cNvSpPr>
            <a:spLocks noGrp="1"/>
          </p:cNvSpPr>
          <p:nvPr>
            <p:ph sz="quarter" idx="33"/>
          </p:nvPr>
        </p:nvSpPr>
        <p:spPr>
          <a:xfrm>
            <a:off x="507999" y="1456267"/>
            <a:ext cx="7701825" cy="1681258"/>
          </a:xfrm>
        </p:spPr>
        <p:txBody>
          <a:bodyPr>
            <a:normAutofit fontScale="85000" lnSpcReduction="10000"/>
          </a:bodyPr>
          <a:lstStyle/>
          <a:p>
            <a:r>
              <a:rPr lang="en-US" dirty="0"/>
              <a:t>the project was tested using an  </a:t>
            </a:r>
          </a:p>
          <a:p>
            <a:pPr lvl="1"/>
            <a:r>
              <a:rPr lang="en-US" dirty="0"/>
              <a:t>Arduino due with an issue to store two images inside the Arduino flash (512kb). The issue was solved in Arduino compressing images with RLE algorithm.</a:t>
            </a:r>
          </a:p>
          <a:p>
            <a:pPr lvl="1"/>
            <a:r>
              <a:rPr lang="en-US" dirty="0"/>
              <a:t>Raspberry Pi. A PYTHON program enables to handle GIF or PNG images and manage automatically switching between images.</a:t>
            </a:r>
          </a:p>
          <a:p>
            <a:pPr marL="457200" lvl="1" indent="0">
              <a:buNone/>
            </a:pPr>
            <a:endParaRPr lang="en-US" dirty="0"/>
          </a:p>
        </p:txBody>
      </p:sp>
      <p:pic>
        <p:nvPicPr>
          <p:cNvPr id="5" name="Image 4"/>
          <p:cNvPicPr>
            <a:picLocks noChangeAspect="1"/>
          </p:cNvPicPr>
          <p:nvPr/>
        </p:nvPicPr>
        <p:blipFill>
          <a:blip r:embed="rId3"/>
          <a:stretch>
            <a:fillRect/>
          </a:stretch>
        </p:blipFill>
        <p:spPr>
          <a:xfrm>
            <a:off x="6363392" y="3137524"/>
            <a:ext cx="4564253" cy="3042356"/>
          </a:xfrm>
          <a:prstGeom prst="rect">
            <a:avLst/>
          </a:prstGeom>
        </p:spPr>
      </p:pic>
      <p:pic>
        <p:nvPicPr>
          <p:cNvPr id="6" name="Image 5"/>
          <p:cNvPicPr>
            <a:picLocks noChangeAspect="1"/>
          </p:cNvPicPr>
          <p:nvPr/>
        </p:nvPicPr>
        <p:blipFill>
          <a:blip r:embed="rId4"/>
          <a:stretch>
            <a:fillRect/>
          </a:stretch>
        </p:blipFill>
        <p:spPr>
          <a:xfrm>
            <a:off x="1306725" y="3137524"/>
            <a:ext cx="4570328" cy="3042356"/>
          </a:xfrm>
          <a:prstGeom prst="rect">
            <a:avLst/>
          </a:prstGeom>
        </p:spPr>
      </p:pic>
      <p:pic>
        <p:nvPicPr>
          <p:cNvPr id="7" name="Image 6"/>
          <p:cNvPicPr>
            <a:picLocks noChangeAspect="1"/>
          </p:cNvPicPr>
          <p:nvPr/>
        </p:nvPicPr>
        <p:blipFill>
          <a:blip r:embed="rId5"/>
          <a:stretch>
            <a:fillRect/>
          </a:stretch>
        </p:blipFill>
        <p:spPr>
          <a:xfrm>
            <a:off x="8515365" y="1194046"/>
            <a:ext cx="2412280" cy="1806221"/>
          </a:xfrm>
          <a:prstGeom prst="rect">
            <a:avLst/>
          </a:prstGeom>
        </p:spPr>
      </p:pic>
    </p:spTree>
    <p:extLst>
      <p:ext uri="{BB962C8B-B14F-4D97-AF65-F5344CB8AC3E}">
        <p14:creationId xmlns:p14="http://schemas.microsoft.com/office/powerpoint/2010/main" val="3109571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151D4FC1-1459-4352-88C5-ACA0D7A5E12C}"/>
              </a:ext>
            </a:extLst>
          </p:cNvPr>
          <p:cNvSpPr>
            <a:spLocks noGrp="1"/>
          </p:cNvSpPr>
          <p:nvPr>
            <p:ph type="body" sz="quarter" idx="10"/>
          </p:nvPr>
        </p:nvSpPr>
        <p:spPr/>
        <p:txBody>
          <a:bodyPr/>
          <a:lstStyle/>
          <a:p>
            <a:r>
              <a:rPr lang="en-US" dirty="0"/>
              <a:t>GITHUB resources</a:t>
            </a:r>
          </a:p>
        </p:txBody>
      </p:sp>
      <p:sp>
        <p:nvSpPr>
          <p:cNvPr id="3" name="Inhaltsplatzhalter 2">
            <a:extLst>
              <a:ext uri="{FF2B5EF4-FFF2-40B4-BE49-F238E27FC236}">
                <a16:creationId xmlns:a16="http://schemas.microsoft.com/office/drawing/2014/main" id="{B7C8083A-6D8B-45B4-AA02-374E45A97B56}"/>
              </a:ext>
            </a:extLst>
          </p:cNvPr>
          <p:cNvSpPr>
            <a:spLocks noGrp="1"/>
          </p:cNvSpPr>
          <p:nvPr>
            <p:ph sz="quarter" idx="33"/>
          </p:nvPr>
        </p:nvSpPr>
        <p:spPr>
          <a:xfrm>
            <a:off x="418792" y="1471471"/>
            <a:ext cx="5982008" cy="4554258"/>
          </a:xfrm>
        </p:spPr>
        <p:txBody>
          <a:bodyPr/>
          <a:lstStyle/>
          <a:p>
            <a:r>
              <a:rPr lang="fr-CA" dirty="0">
                <a:hlinkClick r:id="rId3"/>
              </a:rPr>
              <a:t>https://github.com/tirfil/digital_billboard</a:t>
            </a:r>
            <a:r>
              <a:rPr lang="en-US" dirty="0"/>
              <a:t> </a:t>
            </a:r>
          </a:p>
          <a:p>
            <a:pPr marL="0" indent="0">
              <a:buNone/>
            </a:pPr>
            <a:endParaRPr lang="en-US" dirty="0"/>
          </a:p>
          <a:p>
            <a:pPr lvl="1"/>
            <a:r>
              <a:rPr lang="fr-CA" dirty="0"/>
              <a:t>A </a:t>
            </a:r>
            <a:r>
              <a:rPr lang="fr-CA" dirty="0" err="1"/>
              <a:t>detailed</a:t>
            </a:r>
            <a:r>
              <a:rPr lang="fr-CA" dirty="0"/>
              <a:t> documentation (.</a:t>
            </a:r>
            <a:r>
              <a:rPr lang="fr-CA" dirty="0" err="1"/>
              <a:t>pdf</a:t>
            </a:r>
            <a:r>
              <a:rPr lang="fr-CA" dirty="0"/>
              <a:t>).</a:t>
            </a:r>
          </a:p>
          <a:p>
            <a:pPr lvl="1"/>
            <a:r>
              <a:rPr lang="fr-CA" dirty="0"/>
              <a:t>The </a:t>
            </a:r>
            <a:r>
              <a:rPr lang="fr-CA" dirty="0" err="1"/>
              <a:t>quartus</a:t>
            </a:r>
            <a:r>
              <a:rPr lang="fr-CA" dirty="0"/>
              <a:t> archive file of the </a:t>
            </a:r>
            <a:r>
              <a:rPr lang="fr-CA" dirty="0" err="1"/>
              <a:t>project</a:t>
            </a:r>
            <a:r>
              <a:rPr lang="fr-CA" dirty="0"/>
              <a:t> (.</a:t>
            </a:r>
            <a:r>
              <a:rPr lang="fr-CA" dirty="0" err="1"/>
              <a:t>qar</a:t>
            </a:r>
            <a:r>
              <a:rPr lang="fr-CA" dirty="0"/>
              <a:t>)</a:t>
            </a:r>
          </a:p>
          <a:p>
            <a:pPr lvl="1"/>
            <a:r>
              <a:rPr lang="fr-CA" dirty="0"/>
              <a:t>VHDL code (</a:t>
            </a:r>
            <a:r>
              <a:rPr lang="fr-CA" dirty="0" err="1"/>
              <a:t>already</a:t>
            </a:r>
            <a:r>
              <a:rPr lang="fr-CA" dirty="0"/>
              <a:t> </a:t>
            </a:r>
            <a:r>
              <a:rPr lang="fr-CA" dirty="0" err="1"/>
              <a:t>available</a:t>
            </a:r>
            <a:r>
              <a:rPr lang="fr-CA" dirty="0"/>
              <a:t> in the </a:t>
            </a:r>
            <a:r>
              <a:rPr lang="fr-CA" dirty="0" err="1"/>
              <a:t>qar</a:t>
            </a:r>
            <a:r>
              <a:rPr lang="fr-CA" dirty="0"/>
              <a:t> file)</a:t>
            </a:r>
          </a:p>
          <a:p>
            <a:pPr lvl="1"/>
            <a:r>
              <a:rPr lang="fr-CA" dirty="0"/>
              <a:t>FPGA test </a:t>
            </a:r>
            <a:r>
              <a:rPr lang="fr-CA" dirty="0" err="1"/>
              <a:t>benches</a:t>
            </a:r>
            <a:r>
              <a:rPr lang="fr-CA" dirty="0"/>
              <a:t> +  scripts (for GHDL).</a:t>
            </a:r>
          </a:p>
          <a:p>
            <a:pPr lvl="1"/>
            <a:r>
              <a:rPr lang="fr-CA" dirty="0"/>
              <a:t>Python </a:t>
            </a:r>
            <a:r>
              <a:rPr lang="fr-CA" dirty="0" err="1"/>
              <a:t>preprocessing</a:t>
            </a:r>
            <a:r>
              <a:rPr lang="fr-CA" dirty="0"/>
              <a:t> code for Arduino.</a:t>
            </a:r>
          </a:p>
          <a:p>
            <a:pPr lvl="1"/>
            <a:r>
              <a:rPr lang="fr-CA" dirty="0"/>
              <a:t>Arduino code.</a:t>
            </a:r>
          </a:p>
          <a:p>
            <a:pPr lvl="1"/>
            <a:r>
              <a:rPr lang="fr-CA" dirty="0"/>
              <a:t>Python code for the Raspberry pi </a:t>
            </a:r>
            <a:r>
              <a:rPr lang="fr-CA" dirty="0" err="1"/>
              <a:t>target</a:t>
            </a:r>
            <a:endParaRPr lang="fr-CA" dirty="0"/>
          </a:p>
          <a:p>
            <a:pPr lvl="1"/>
            <a:endParaRPr lang="en-US" dirty="0"/>
          </a:p>
        </p:txBody>
      </p:sp>
      <p:pic>
        <p:nvPicPr>
          <p:cNvPr id="5" name="Image 4"/>
          <p:cNvPicPr>
            <a:picLocks noChangeAspect="1"/>
          </p:cNvPicPr>
          <p:nvPr/>
        </p:nvPicPr>
        <p:blipFill>
          <a:blip r:embed="rId4"/>
          <a:stretch>
            <a:fillRect/>
          </a:stretch>
        </p:blipFill>
        <p:spPr>
          <a:xfrm>
            <a:off x="7379033" y="2103649"/>
            <a:ext cx="3887277" cy="2926242"/>
          </a:xfrm>
          <a:prstGeom prst="rect">
            <a:avLst/>
          </a:prstGeom>
        </p:spPr>
      </p:pic>
    </p:spTree>
    <p:extLst>
      <p:ext uri="{BB962C8B-B14F-4D97-AF65-F5344CB8AC3E}">
        <p14:creationId xmlns:p14="http://schemas.microsoft.com/office/powerpoint/2010/main" val="3690505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Thank You</a:t>
            </a:r>
          </a:p>
        </p:txBody>
      </p:sp>
    </p:spTree>
    <p:extLst>
      <p:ext uri="{BB962C8B-B14F-4D97-AF65-F5344CB8AC3E}">
        <p14:creationId xmlns:p14="http://schemas.microsoft.com/office/powerpoint/2010/main" val="1119767044"/>
      </p:ext>
    </p:extLst>
  </p:cSld>
  <p:clrMapOvr>
    <a:masterClrMapping/>
  </p:clrMapOvr>
</p:sld>
</file>

<file path=ppt/theme/theme1.xml><?xml version="1.0" encoding="utf-8"?>
<a:theme xmlns:a="http://schemas.openxmlformats.org/drawingml/2006/main" name="Office Theme">
  <a:themeElements>
    <a:clrScheme name="Arrow-Corporate">
      <a:dk1>
        <a:srgbClr val="000000"/>
      </a:dk1>
      <a:lt1>
        <a:sysClr val="window" lastClr="FFFFFF"/>
      </a:lt1>
      <a:dk2>
        <a:srgbClr val="00529A"/>
      </a:dk2>
      <a:lt2>
        <a:srgbClr val="E7E6E6"/>
      </a:lt2>
      <a:accent1>
        <a:srgbClr val="3F3F3F"/>
      </a:accent1>
      <a:accent2>
        <a:srgbClr val="8B8B8B"/>
      </a:accent2>
      <a:accent3>
        <a:srgbClr val="00529A"/>
      </a:accent3>
      <a:accent4>
        <a:srgbClr val="77ACDC"/>
      </a:accent4>
      <a:accent5>
        <a:srgbClr val="D1E3F3"/>
      </a:accent5>
      <a:accent6>
        <a:srgbClr val="E7E6E6"/>
      </a:accent6>
      <a:hlink>
        <a:srgbClr val="00529A"/>
      </a:hlink>
      <a:folHlink>
        <a:srgbClr val="00529A"/>
      </a:folHlink>
    </a:clrScheme>
    <a:fontScheme name="Arrow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DCECA3EB-B746-4790-BE36-9FF1DF5E741A}" vid="{D712E0B9-BA52-43B5-8A6B-5BE223C023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B7AA2D124B56541BDA4292875087228" ma:contentTypeVersion="5" ma:contentTypeDescription="Create a new document." ma:contentTypeScope="" ma:versionID="56b4c06bdf29ce2497da1b34acaa441f">
  <xsd:schema xmlns:xsd="http://www.w3.org/2001/XMLSchema" xmlns:xs="http://www.w3.org/2001/XMLSchema" xmlns:p="http://schemas.microsoft.com/office/2006/metadata/properties" xmlns:ns1="http://schemas.microsoft.com/sharepoint/v3" xmlns:ns2="2afa4821-c909-4208-ae64-52760c6d7c29" xmlns:ns3="b93ca251-cbf5-414e-85c3-20378116eba2" targetNamespace="http://schemas.microsoft.com/office/2006/metadata/properties" ma:root="true" ma:fieldsID="41f2dfa272cb40baf0b4bf960b8a76d5" ns1:_="" ns2:_="" ns3:_="">
    <xsd:import namespace="http://schemas.microsoft.com/sharepoint/v3"/>
    <xsd:import namespace="2afa4821-c909-4208-ae64-52760c6d7c29"/>
    <xsd:import namespace="b93ca251-cbf5-414e-85c3-20378116eba2"/>
    <xsd:element name="properties">
      <xsd:complexType>
        <xsd:sequence>
          <xsd:element name="documentManagement">
            <xsd:complexType>
              <xsd:all>
                <xsd:element ref="ns1:PublishingStartDate" minOccurs="0"/>
                <xsd:element ref="ns1:PublishingExpirationDate" minOccurs="0"/>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afa4821-c909-4208-ae64-52760c6d7c2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93ca251-cbf5-414e-85c3-20378116eba2" elementFormDefault="qualified">
    <xsd:import namespace="http://schemas.microsoft.com/office/2006/documentManagement/types"/>
    <xsd:import namespace="http://schemas.microsoft.com/office/infopath/2007/PartnerControls"/>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40BB0A29-FDAF-43AB-94DC-F1892D84B1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afa4821-c909-4208-ae64-52760c6d7c29"/>
    <ds:schemaRef ds:uri="b93ca251-cbf5-414e-85c3-20378116eb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62B20A2-E9E3-4D8B-879B-74BC21273428}">
  <ds:schemaRefs>
    <ds:schemaRef ds:uri="http://schemas.microsoft.com/sharepoint/v3/contenttype/forms"/>
  </ds:schemaRefs>
</ds:datastoreItem>
</file>

<file path=customXml/itemProps3.xml><?xml version="1.0" encoding="utf-8"?>
<ds:datastoreItem xmlns:ds="http://schemas.openxmlformats.org/officeDocument/2006/customXml" ds:itemID="{5FA21F50-EF82-4C30-993B-0BA3F97135A1}">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Arrow_Corporate_Template_Widescreen_170622</Template>
  <TotalTime>0</TotalTime>
  <Words>786</Words>
  <Application>Microsoft Office PowerPoint</Application>
  <PresentationFormat>Grand écran</PresentationFormat>
  <Paragraphs>69</Paragraphs>
  <Slides>9</Slides>
  <Notes>9</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9</vt:i4>
      </vt:variant>
    </vt:vector>
  </HeadingPairs>
  <TitlesOfParts>
    <vt:vector size="12" baseType="lpstr">
      <vt:lpstr>Arial</vt:lpstr>
      <vt:lpstr>Calibri</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Bahar Burg-Gfroerer</dc:creator>
  <cp:lastModifiedBy>Thirion Philippe</cp:lastModifiedBy>
  <cp:revision>182</cp:revision>
  <cp:lastPrinted>2016-08-26T14:31:38Z</cp:lastPrinted>
  <dcterms:created xsi:type="dcterms:W3CDTF">2018-01-13T00:50:56Z</dcterms:created>
  <dcterms:modified xsi:type="dcterms:W3CDTF">2019-11-12T09:09:14Z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0x0101003B7AA2D124B56541BDA4292875087228</vt:lpwstr>
  </property>
  <property fmtid="{D5CDD505-2E9C-101B-9397-08002B2CF9AE}" pid="3" name="MSIP_Label_879e395e-e3b5-421f-8616-70a10f9451af_Enabled">
    <vt:lpwstr>True</vt:lpwstr>
  </property>
  <property fmtid="{D5CDD505-2E9C-101B-9397-08002B2CF9AE}" pid="4" name="MSIP_Label_879e395e-e3b5-421f-8616-70a10f9451af_SiteId">
    <vt:lpwstr>0beb0c35-9cbb-4feb-99e5-589e415c7944</vt:lpwstr>
  </property>
  <property fmtid="{D5CDD505-2E9C-101B-9397-08002B2CF9AE}" pid="5" name="MSIP_Label_879e395e-e3b5-421f-8616-70a10f9451af_Owner">
    <vt:lpwstr>creuter@arroweurope.com</vt:lpwstr>
  </property>
  <property fmtid="{D5CDD505-2E9C-101B-9397-08002B2CF9AE}" pid="6" name="MSIP_Label_879e395e-e3b5-421f-8616-70a10f9451af_SetDate">
    <vt:lpwstr>2019-06-18T14:11:39.9570013Z</vt:lpwstr>
  </property>
  <property fmtid="{D5CDD505-2E9C-101B-9397-08002B2CF9AE}" pid="7" name="MSIP_Label_879e395e-e3b5-421f-8616-70a10f9451af_Name">
    <vt:lpwstr>Public</vt:lpwstr>
  </property>
  <property fmtid="{D5CDD505-2E9C-101B-9397-08002B2CF9AE}" pid="8" name="MSIP_Label_879e395e-e3b5-421f-8616-70a10f9451af_Application">
    <vt:lpwstr>Microsoft Azure Information Protection</vt:lpwstr>
  </property>
  <property fmtid="{D5CDD505-2E9C-101B-9397-08002B2CF9AE}" pid="9" name="MSIP_Label_879e395e-e3b5-421f-8616-70a10f9451af_Extended_MSFT_Method">
    <vt:lpwstr>Automatic</vt:lpwstr>
  </property>
  <property fmtid="{D5CDD505-2E9C-101B-9397-08002B2CF9AE}" pid="10" name="Sensitivity">
    <vt:lpwstr>Public</vt:lpwstr>
  </property>
</Properties>
</file>

<file path=docProps/thumbnail.jpeg>
</file>